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microsoft.com/office/2006/relationships/ui/userCustomization" Target="userCustomization/customUI.xml"/><Relationship Id="rId1" Type="http://schemas.openxmlformats.org/officeDocument/2006/relationships/officeDocument" Target="ppt/presentation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38" r:id="rId1"/>
  </p:sldMasterIdLst>
  <p:notesMasterIdLst>
    <p:notesMasterId r:id="rId4"/>
  </p:notesMasterIdLst>
  <p:handoutMasterIdLst>
    <p:handoutMasterId r:id="rId5"/>
  </p:handoutMasterIdLst>
  <p:sldIdLst>
    <p:sldId id="258" r:id="rId2"/>
    <p:sldId id="262" r:id="rId3"/>
  </p:sldIdLst>
  <p:sldSz cx="9144000" cy="6858000"/>
  <p:notesSz cx="7315200" cy="96012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A6A6"/>
    <a:srgbClr val="FFC266"/>
    <a:srgbClr val="E28700"/>
    <a:srgbClr val="BF7300"/>
    <a:srgbClr val="747474"/>
    <a:srgbClr val="262626"/>
    <a:srgbClr val="5F5F5F"/>
    <a:srgbClr val="FF9900"/>
    <a:srgbClr val="E6E6E6"/>
    <a:srgbClr val="D9D9D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56" autoAdjust="0"/>
    <p:restoredTop sz="94660"/>
  </p:normalViewPr>
  <p:slideViewPr>
    <p:cSldViewPr showGuides="1">
      <p:cViewPr varScale="1">
        <p:scale>
          <a:sx n="106" d="100"/>
          <a:sy n="106" d="100"/>
        </p:scale>
        <p:origin x="-2082" y="-96"/>
      </p:cViewPr>
      <p:guideLst>
        <p:guide orient="horz" pos="663"/>
        <p:guide orient="horz" pos="3702"/>
        <p:guide pos="204"/>
        <p:guide pos="2858"/>
        <p:guide pos="2902"/>
        <p:guide pos="3787"/>
        <p:guide pos="3742"/>
        <p:guide pos="2018"/>
        <p:guide pos="1973"/>
        <p:guide pos="555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8" d="100"/>
          <a:sy n="88" d="100"/>
        </p:scale>
        <p:origin x="-2844" y="-126"/>
      </p:cViewPr>
      <p:guideLst>
        <p:guide orient="horz" pos="3024"/>
        <p:guide pos="23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ußzeilenplatzhalter 10"/>
          <p:cNvSpPr>
            <a:spLocks noGrp="1"/>
          </p:cNvSpPr>
          <p:nvPr>
            <p:ph type="ftr" sz="quarter" idx="2"/>
          </p:nvPr>
        </p:nvSpPr>
        <p:spPr>
          <a:xfrm>
            <a:off x="1487875" y="9326225"/>
            <a:ext cx="3177097" cy="208874"/>
          </a:xfrm>
          <a:prstGeom prst="rect">
            <a:avLst/>
          </a:prstGeom>
        </p:spPr>
        <p:txBody>
          <a:bodyPr vert="horz" lIns="36000" tIns="45720" rIns="36000" bIns="45720" rtlCol="0" anchor="ctr"/>
          <a:lstStyle>
            <a:lvl1pPr algn="l">
              <a:defRPr sz="1200"/>
            </a:lvl1pPr>
          </a:lstStyle>
          <a:p>
            <a:r>
              <a:rPr lang="de-DE" sz="900" dirty="0" smtClean="0">
                <a:latin typeface="Arial" pitchFamily="34" charset="0"/>
                <a:cs typeface="Arial" pitchFamily="34" charset="0"/>
              </a:rPr>
              <a:t>Autor,   ©  Continental AG</a:t>
            </a:r>
            <a:endParaRPr lang="de-DE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3"/>
          </p:nvPr>
        </p:nvSpPr>
        <p:spPr>
          <a:xfrm>
            <a:off x="89205" y="9326224"/>
            <a:ext cx="480503" cy="208875"/>
          </a:xfrm>
          <a:prstGeom prst="rect">
            <a:avLst/>
          </a:prstGeom>
        </p:spPr>
        <p:txBody>
          <a:bodyPr vert="horz" lIns="36000" tIns="45720" rIns="36000" bIns="45720" rtlCol="0" anchor="ctr"/>
          <a:lstStyle>
            <a:lvl1pPr algn="r">
              <a:defRPr sz="1200"/>
            </a:lvl1pPr>
          </a:lstStyle>
          <a:p>
            <a:fld id="{0602BE49-D4B5-4488-BBDD-01723D8ABAC8}" type="slidenum">
              <a:rPr lang="de-DE" sz="900" smtClean="0">
                <a:latin typeface="Arial" pitchFamily="34" charset="0"/>
                <a:cs typeface="Arial" pitchFamily="34" charset="0"/>
              </a:rPr>
              <a:pPr/>
              <a:t>‹#›</a:t>
            </a:fld>
            <a:endParaRPr lang="de-DE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Datumsplatzhalter 12"/>
          <p:cNvSpPr>
            <a:spLocks noGrp="1"/>
          </p:cNvSpPr>
          <p:nvPr>
            <p:ph type="dt" sz="quarter" idx="1"/>
          </p:nvPr>
        </p:nvSpPr>
        <p:spPr>
          <a:xfrm>
            <a:off x="557993" y="9326224"/>
            <a:ext cx="929882" cy="208875"/>
          </a:xfrm>
          <a:prstGeom prst="rect">
            <a:avLst/>
          </a:prstGeom>
        </p:spPr>
        <p:txBody>
          <a:bodyPr vert="horz" lIns="36000" tIns="45720" rIns="36000" bIns="45720" rtlCol="0" anchor="ctr"/>
          <a:lstStyle>
            <a:lvl1pPr algn="r">
              <a:defRPr sz="1200"/>
            </a:lvl1pPr>
          </a:lstStyle>
          <a:p>
            <a:pPr algn="ctr"/>
            <a:fld id="{9695B045-A456-46EB-84A5-8109F3B3A10B}" type="datetime5">
              <a:rPr lang="de-DE" sz="900" smtClean="0">
                <a:latin typeface="Arial" pitchFamily="34" charset="0"/>
                <a:cs typeface="Arial" pitchFamily="34" charset="0"/>
              </a:rPr>
              <a:pPr algn="ctr"/>
              <a:t>16-02-05</a:t>
            </a:fld>
            <a:r>
              <a:rPr lang="de-DE" sz="900" dirty="0" smtClean="0">
                <a:latin typeface="Arial" pitchFamily="34" charset="0"/>
                <a:cs typeface="Arial" pitchFamily="34" charset="0"/>
              </a:rPr>
              <a:t> </a:t>
            </a:r>
            <a:endParaRPr lang="de-DE" sz="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30034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143588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4E8E4B-7F5B-4FEA-B977-716F7093D0FA}" type="datetime5">
              <a:rPr lang="de-DE" smtClean="0"/>
              <a:pPr/>
              <a:t>16-02-05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55713" y="719138"/>
            <a:ext cx="4803775" cy="3602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smtClean="0"/>
              <a:t>Autor | ©  Continental AG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C809E2-A699-42BB-ABC4-0EEDC136ABD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076157586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F4E8E4B-7F5B-4FEA-B977-716F7093D0FA}" type="datetime5">
              <a:rPr lang="de-DE" smtClean="0"/>
              <a:pPr/>
              <a:t>16-02-05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Autor | ©  Continental AG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809E2-A699-42BB-ABC4-0EEDC136ABDC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F4E8E4B-7F5B-4FEA-B977-716F7093D0FA}" type="datetime5">
              <a:rPr lang="de-DE" smtClean="0"/>
              <a:pPr/>
              <a:t>16-02-05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Autor | ©  Continental AG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809E2-A699-42BB-ABC4-0EEDC136ABDC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VDO Title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VDO\VDO.emf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791995" y="6082382"/>
            <a:ext cx="2037692" cy="435099"/>
          </a:xfrm>
          <a:prstGeom prst="rect">
            <a:avLst/>
          </a:prstGeom>
          <a:noFill/>
        </p:spPr>
      </p:pic>
      <p:pic>
        <p:nvPicPr>
          <p:cNvPr id="17" name="Picture 8" descr="Conti_VE-Marine_Steering Wheel_AcquaLink_druck-ohne-Lack.jp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4658062"/>
            <a:ext cx="2144018" cy="2139763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99136" y="2616942"/>
            <a:ext cx="7775576" cy="806761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 noProof="0" smtClean="0"/>
              <a:t>Titelmasterformat durch Klicken bearbeiten</a:t>
            </a:r>
            <a:endParaRPr lang="en-US" noProof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799136" y="3501008"/>
            <a:ext cx="7775575" cy="1036632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Formatvorlage des Untertitelmasters durch Klicken bearbeiten</a:t>
            </a:r>
            <a:endParaRPr lang="en-US" noProof="0"/>
          </a:p>
        </p:txBody>
      </p:sp>
      <p:sp>
        <p:nvSpPr>
          <p:cNvPr id="4099" name="Rectangle 3"/>
          <p:cNvSpPr>
            <a:spLocks noChangeArrowheads="1"/>
          </p:cNvSpPr>
          <p:nvPr userDrawn="1"/>
        </p:nvSpPr>
        <p:spPr bwMode="auto">
          <a:xfrm>
            <a:off x="1" y="2205039"/>
            <a:ext cx="9144000" cy="215899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 noProof="0"/>
          </a:p>
        </p:txBody>
      </p:sp>
      <p:sp>
        <p:nvSpPr>
          <p:cNvPr id="4100" name="Rectangle 4"/>
          <p:cNvSpPr>
            <a:spLocks noChangeArrowheads="1"/>
          </p:cNvSpPr>
          <p:nvPr userDrawn="1"/>
        </p:nvSpPr>
        <p:spPr bwMode="auto">
          <a:xfrm>
            <a:off x="1" y="0"/>
            <a:ext cx="9144000" cy="333375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 noProof="0"/>
          </a:p>
        </p:txBody>
      </p:sp>
      <p:sp>
        <p:nvSpPr>
          <p:cNvPr id="4101" name="Rectangle 5"/>
          <p:cNvSpPr>
            <a:spLocks noChangeArrowheads="1"/>
          </p:cNvSpPr>
          <p:nvPr userDrawn="1"/>
        </p:nvSpPr>
        <p:spPr bwMode="auto">
          <a:xfrm>
            <a:off x="611188" y="549275"/>
            <a:ext cx="215900" cy="143986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 noProof="0"/>
          </a:p>
        </p:txBody>
      </p:sp>
      <p:sp>
        <p:nvSpPr>
          <p:cNvPr id="4102" name="Rectangle 6"/>
          <p:cNvSpPr>
            <a:spLocks noChangeArrowheads="1"/>
          </p:cNvSpPr>
          <p:nvPr userDrawn="1"/>
        </p:nvSpPr>
        <p:spPr bwMode="auto">
          <a:xfrm>
            <a:off x="611188" y="1989138"/>
            <a:ext cx="215900" cy="2159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 noProof="0"/>
          </a:p>
        </p:txBody>
      </p:sp>
      <p:sp>
        <p:nvSpPr>
          <p:cNvPr id="4103" name="Rectangle 7"/>
          <p:cNvSpPr>
            <a:spLocks noChangeArrowheads="1"/>
          </p:cNvSpPr>
          <p:nvPr userDrawn="1"/>
        </p:nvSpPr>
        <p:spPr bwMode="auto">
          <a:xfrm>
            <a:off x="611188" y="333375"/>
            <a:ext cx="215900" cy="2159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 noProof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4C5B-EF76-47AD-9A0A-A144423E9EE5}" type="datetime4">
              <a:rPr lang="en-US" noProof="0" smtClean="0"/>
              <a:pPr/>
              <a:t>February 5, 2016</a:t>
            </a:fld>
            <a:endParaRPr lang="en-US" noProof="0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A48181-2C78-49CB-8C52-912A07842C2E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smtClean="0"/>
              <a:t>Author,   © Legal entity  |   VDO – A Trademark of the Continental Corporation</a:t>
            </a:r>
            <a:endParaRPr lang="en-US" noProof="0"/>
          </a:p>
        </p:txBody>
      </p:sp>
      <p:pic>
        <p:nvPicPr>
          <p:cNvPr id="16" name="Picture 15" descr="AcquaLink_iStock_000023279388XXXLarge.jp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27584" y="332656"/>
            <a:ext cx="8316416" cy="1872208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9"/>
          <p:cNvGrpSpPr/>
          <p:nvPr userDrawn="1"/>
        </p:nvGrpSpPr>
        <p:grpSpPr>
          <a:xfrm>
            <a:off x="323850" y="836712"/>
            <a:ext cx="8496000" cy="5190407"/>
            <a:chOff x="323850" y="836712"/>
            <a:chExt cx="8496000" cy="5190407"/>
          </a:xfrm>
        </p:grpSpPr>
        <p:sp>
          <p:nvSpPr>
            <p:cNvPr id="12" name="Rechteck 11"/>
            <p:cNvSpPr/>
            <p:nvPr userDrawn="1"/>
          </p:nvSpPr>
          <p:spPr>
            <a:xfrm>
              <a:off x="323850" y="836712"/>
              <a:ext cx="8496000" cy="43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noProof="0" smtClean="0"/>
            </a:p>
          </p:txBody>
        </p:sp>
        <p:sp>
          <p:nvSpPr>
            <p:cNvPr id="11" name="Rechteck 10"/>
            <p:cNvSpPr/>
            <p:nvPr/>
          </p:nvSpPr>
          <p:spPr>
            <a:xfrm>
              <a:off x="323850" y="5983919"/>
              <a:ext cx="8496000" cy="432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noProof="0" smtClean="0"/>
            </a:p>
          </p:txBody>
        </p:sp>
      </p:grp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B267D-EB00-4EF7-9E08-2D7534DAB9BC}" type="datetime4">
              <a:rPr lang="en-US" noProof="0" smtClean="0"/>
              <a:pPr/>
              <a:t>February 5, 2016</a:t>
            </a:fld>
            <a:endParaRPr lang="en-US" noProof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A48181-2C78-49CB-8C52-912A07842C2E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smtClean="0"/>
              <a:t>Author,   © Legal entity  |   VDO – A Trademark of the Continental Corporation</a:t>
            </a:r>
            <a:endParaRPr lang="en-US" noProof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850" y="980729"/>
            <a:ext cx="8496300" cy="4896196"/>
          </a:xfrm>
        </p:spPr>
        <p:txBody>
          <a:bodyPr/>
          <a:lstStyle>
            <a:lvl1pPr>
              <a:buSzPct val="100000"/>
              <a:buFontTx/>
              <a:buBlip>
                <a:blip r:embed="rId2"/>
              </a:buBlip>
              <a:defRPr/>
            </a:lvl1pPr>
            <a:lvl2pPr>
              <a:buSzPct val="100000"/>
              <a:buFontTx/>
              <a:buBlip>
                <a:blip r:embed="rId2"/>
              </a:buBlip>
              <a:defRPr/>
            </a:lvl2pPr>
            <a:lvl3pPr>
              <a:buSzPct val="100000"/>
              <a:buFontTx/>
              <a:buBlip>
                <a:blip r:embed="rId2"/>
              </a:buBlip>
              <a:defRPr/>
            </a:lvl3pPr>
            <a:lvl4pPr>
              <a:buSzPct val="100000"/>
              <a:buFontTx/>
              <a:buBlip>
                <a:blip r:embed="rId2"/>
              </a:buBlip>
              <a:defRPr/>
            </a:lvl4pPr>
            <a:lvl5pPr>
              <a:buSzPct val="100000"/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C66DC-498A-439F-9F98-A4269568DF20}" type="datetime5">
              <a:rPr lang="de-DE" smtClean="0"/>
              <a:pPr/>
              <a:t>16-02-05</a:t>
            </a:fld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A48181-2C78-49CB-8C52-912A07842C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Autor,   © Continental AG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1"/>
          <p:cNvGrpSpPr/>
          <p:nvPr userDrawn="1"/>
        </p:nvGrpSpPr>
        <p:grpSpPr>
          <a:xfrm>
            <a:off x="323850" y="836712"/>
            <a:ext cx="8496000" cy="5190407"/>
            <a:chOff x="323850" y="836712"/>
            <a:chExt cx="8496000" cy="5190407"/>
          </a:xfrm>
        </p:grpSpPr>
        <p:sp>
          <p:nvSpPr>
            <p:cNvPr id="13" name="Rechteck 12"/>
            <p:cNvSpPr/>
            <p:nvPr/>
          </p:nvSpPr>
          <p:spPr>
            <a:xfrm>
              <a:off x="323850" y="5983919"/>
              <a:ext cx="8496000" cy="432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noProof="0" smtClean="0"/>
            </a:p>
          </p:txBody>
        </p:sp>
        <p:sp>
          <p:nvSpPr>
            <p:cNvPr id="14" name="Rechteck 13"/>
            <p:cNvSpPr/>
            <p:nvPr userDrawn="1"/>
          </p:nvSpPr>
          <p:spPr>
            <a:xfrm>
              <a:off x="323850" y="836712"/>
              <a:ext cx="8496000" cy="43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noProof="0" smtClean="0"/>
            </a:p>
          </p:txBody>
        </p:sp>
      </p:grp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850" y="980729"/>
            <a:ext cx="8496300" cy="4896196"/>
          </a:xfrm>
        </p:spPr>
        <p:txBody>
          <a:bodyPr/>
          <a:lstStyle>
            <a:lvl1pPr>
              <a:buClrTx/>
              <a:buSzPct val="100000"/>
              <a:buFont typeface="Arial" pitchFamily="34" charset="0"/>
              <a:buChar char="-"/>
              <a:defRPr/>
            </a:lvl1pPr>
            <a:lvl2pPr marL="357188" indent="-179388">
              <a:buClrTx/>
              <a:buSzPct val="100000"/>
              <a:buFont typeface="Arial" pitchFamily="34" charset="0"/>
              <a:buChar char="-"/>
              <a:defRPr/>
            </a:lvl2pPr>
            <a:lvl3pPr marL="534988" indent="-177800">
              <a:buClrTx/>
              <a:buSzPct val="100000"/>
              <a:buFont typeface="Arial" pitchFamily="34" charset="0"/>
              <a:buChar char="-"/>
              <a:defRPr/>
            </a:lvl3pPr>
            <a:lvl4pPr marL="720725" indent="-185738">
              <a:buClrTx/>
              <a:buSzPct val="100000"/>
              <a:buFont typeface="Arial" pitchFamily="34" charset="0"/>
              <a:buChar char="-"/>
              <a:defRPr/>
            </a:lvl4pPr>
            <a:lvl5pPr marL="900113" indent="-179388">
              <a:buClrTx/>
              <a:buSzPct val="100000"/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noProof="0" smtClean="0"/>
              <a:t>Textmasterformate durch Klicken bearbeiten</a:t>
            </a:r>
          </a:p>
          <a:p>
            <a:pPr lvl="1"/>
            <a:r>
              <a:rPr lang="en-US" noProof="0" smtClean="0"/>
              <a:t>Zweite Ebene</a:t>
            </a:r>
          </a:p>
          <a:p>
            <a:pPr lvl="2"/>
            <a:r>
              <a:rPr lang="en-US" noProof="0" smtClean="0"/>
              <a:t>Dritte Ebene</a:t>
            </a:r>
          </a:p>
          <a:p>
            <a:pPr lvl="3"/>
            <a:r>
              <a:rPr lang="en-US" noProof="0" smtClean="0"/>
              <a:t>Vierte Ebene</a:t>
            </a:r>
          </a:p>
          <a:p>
            <a:pPr lvl="4"/>
            <a:r>
              <a:rPr lang="en-US" noProof="0" smtClean="0"/>
              <a:t>Fünfte Ebene</a:t>
            </a:r>
            <a:endParaRPr lang="en-US" noProof="0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Titelmasterformat durch Klicken bearbeiten</a:t>
            </a:r>
            <a:endParaRPr lang="en-US" noProof="0"/>
          </a:p>
        </p:txBody>
      </p:sp>
      <p:sp>
        <p:nvSpPr>
          <p:cNvPr id="16" name="Datumsplatzhalt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294BB-A043-4A92-B2E1-5E626AE4ADBB}" type="datetime4">
              <a:rPr lang="en-US" noProof="0" smtClean="0"/>
              <a:pPr/>
              <a:t>February 5, 2016</a:t>
            </a:fld>
            <a:endParaRPr lang="en-US" noProof="0"/>
          </a:p>
        </p:txBody>
      </p:sp>
      <p:sp>
        <p:nvSpPr>
          <p:cNvPr id="17" name="Foliennummernplatzhalt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A48181-2C78-49CB-8C52-912A07842C2E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8" name="Fußzeilenplatzhalt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smtClean="0"/>
              <a:t>Author,   © Legal entity  |   VDO – A Trademark of the Continental Corporation</a:t>
            </a:r>
            <a:endParaRPr lang="en-US" noProof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op Content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2"/>
          <p:cNvGrpSpPr/>
          <p:nvPr userDrawn="1"/>
        </p:nvGrpSpPr>
        <p:grpSpPr>
          <a:xfrm>
            <a:off x="323850" y="836712"/>
            <a:ext cx="8496000" cy="5190407"/>
            <a:chOff x="323850" y="836712"/>
            <a:chExt cx="8496000" cy="5190407"/>
          </a:xfrm>
        </p:grpSpPr>
        <p:sp>
          <p:nvSpPr>
            <p:cNvPr id="14" name="Rechteck 13"/>
            <p:cNvSpPr/>
            <p:nvPr/>
          </p:nvSpPr>
          <p:spPr>
            <a:xfrm>
              <a:off x="323850" y="5983919"/>
              <a:ext cx="8496000" cy="432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noProof="0" smtClean="0"/>
            </a:p>
          </p:txBody>
        </p:sp>
        <p:sp>
          <p:nvSpPr>
            <p:cNvPr id="15" name="Rechteck 14"/>
            <p:cNvSpPr/>
            <p:nvPr userDrawn="1"/>
          </p:nvSpPr>
          <p:spPr>
            <a:xfrm>
              <a:off x="323850" y="836712"/>
              <a:ext cx="8496000" cy="43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noProof="0" smtClean="0"/>
            </a:p>
          </p:txBody>
        </p:sp>
      </p:grp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Titelmasterformat durch Klicken bearbeiten</a:t>
            </a:r>
            <a:endParaRPr lang="en-US" noProof="0"/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F8A34-604E-4553-8EA1-FFF523F77F17}" type="datetime4">
              <a:rPr lang="en-US" noProof="0" smtClean="0"/>
              <a:pPr/>
              <a:t>February 5, 2016</a:t>
            </a:fld>
            <a:endParaRPr lang="en-US" noProof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A48181-2C78-49CB-8C52-912A07842C2E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smtClean="0"/>
              <a:t>Author,   © Legal entity  |   VDO – A Trademark of the Continental Corporation</a:t>
            </a:r>
            <a:endParaRPr lang="en-US" noProof="0"/>
          </a:p>
        </p:txBody>
      </p:sp>
      <p:sp>
        <p:nvSpPr>
          <p:cNvPr id="16" name="Inhaltsplatzhalter 2"/>
          <p:cNvSpPr>
            <a:spLocks noGrp="1"/>
          </p:cNvSpPr>
          <p:nvPr>
            <p:ph idx="1"/>
          </p:nvPr>
        </p:nvSpPr>
        <p:spPr>
          <a:xfrm>
            <a:off x="323850" y="980729"/>
            <a:ext cx="8496300" cy="2448271"/>
          </a:xfrm>
        </p:spPr>
        <p:txBody>
          <a:bodyPr/>
          <a:lstStyle>
            <a:lvl1pPr>
              <a:buClrTx/>
              <a:buSzPct val="100000"/>
              <a:buFont typeface="Arial" pitchFamily="34" charset="0"/>
              <a:buChar char="-"/>
              <a:defRPr/>
            </a:lvl1pPr>
            <a:lvl2pPr marL="357188" indent="-179388">
              <a:buClrTx/>
              <a:buSzPct val="100000"/>
              <a:buFont typeface="Arial" pitchFamily="34" charset="0"/>
              <a:buChar char="-"/>
              <a:defRPr/>
            </a:lvl2pPr>
            <a:lvl3pPr marL="534988" indent="-177800">
              <a:buClrTx/>
              <a:buSzPct val="100000"/>
              <a:buFont typeface="Arial" pitchFamily="34" charset="0"/>
              <a:buChar char="-"/>
              <a:defRPr/>
            </a:lvl3pPr>
            <a:lvl4pPr marL="720725" indent="-185738">
              <a:buClrTx/>
              <a:buSzPct val="100000"/>
              <a:buFont typeface="Arial" pitchFamily="34" charset="0"/>
              <a:buChar char="-"/>
              <a:defRPr/>
            </a:lvl4pPr>
            <a:lvl5pPr marL="900113" indent="-179388">
              <a:buClrTx/>
              <a:buSzPct val="100000"/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noProof="0" smtClean="0"/>
              <a:t>Textmasterformate durch Klicken bearbeiten</a:t>
            </a:r>
          </a:p>
          <a:p>
            <a:pPr lvl="1"/>
            <a:r>
              <a:rPr lang="en-US" noProof="0" smtClean="0"/>
              <a:t>Zweite Ebene</a:t>
            </a:r>
          </a:p>
          <a:p>
            <a:pPr lvl="2"/>
            <a:r>
              <a:rPr lang="en-US" noProof="0" smtClean="0"/>
              <a:t>Dritte Ebene</a:t>
            </a:r>
          </a:p>
          <a:p>
            <a:pPr lvl="3"/>
            <a:r>
              <a:rPr lang="en-US" noProof="0" smtClean="0"/>
              <a:t>Vierte Ebene</a:t>
            </a:r>
          </a:p>
          <a:p>
            <a:pPr lvl="4"/>
            <a:r>
              <a:rPr lang="en-US" noProof="0" smtClean="0"/>
              <a:t>Fünfte Ebene</a:t>
            </a:r>
            <a:endParaRPr lang="en-US" noProof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ottom Content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2"/>
          <p:cNvGrpSpPr/>
          <p:nvPr userDrawn="1"/>
        </p:nvGrpSpPr>
        <p:grpSpPr>
          <a:xfrm>
            <a:off x="323850" y="836712"/>
            <a:ext cx="8496000" cy="5190407"/>
            <a:chOff x="323850" y="836712"/>
            <a:chExt cx="8496000" cy="5190407"/>
          </a:xfrm>
        </p:grpSpPr>
        <p:sp>
          <p:nvSpPr>
            <p:cNvPr id="14" name="Rechteck 13"/>
            <p:cNvSpPr/>
            <p:nvPr/>
          </p:nvSpPr>
          <p:spPr>
            <a:xfrm>
              <a:off x="323850" y="5983919"/>
              <a:ext cx="8496000" cy="432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noProof="0" smtClean="0">
                <a:solidFill>
                  <a:schemeClr val="tx1"/>
                </a:solidFill>
              </a:endParaRPr>
            </a:p>
          </p:txBody>
        </p:sp>
        <p:sp>
          <p:nvSpPr>
            <p:cNvPr id="15" name="Rechteck 14"/>
            <p:cNvSpPr/>
            <p:nvPr userDrawn="1"/>
          </p:nvSpPr>
          <p:spPr>
            <a:xfrm>
              <a:off x="323850" y="836712"/>
              <a:ext cx="8496000" cy="43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noProof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Titelmasterformat durch Klicken bearbeiten</a:t>
            </a:r>
            <a:endParaRPr lang="en-US" noProof="0"/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813C908-A291-4C0F-9AEE-2B41FC637449}" type="datetime4">
              <a:rPr lang="en-US" noProof="0" smtClean="0"/>
              <a:pPr/>
              <a:t>February 5, 2016</a:t>
            </a:fld>
            <a:endParaRPr lang="en-US" noProof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DA48181-2C78-49CB-8C52-912A07842C2E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Author,   © Legal entity  |   VDO – A Trademark of the Continental Corporation</a:t>
            </a:r>
            <a:endParaRPr lang="en-US" noProof="0"/>
          </a:p>
        </p:txBody>
      </p:sp>
      <p:sp>
        <p:nvSpPr>
          <p:cNvPr id="16" name="Inhaltsplatzhalter 2"/>
          <p:cNvSpPr>
            <a:spLocks noGrp="1"/>
          </p:cNvSpPr>
          <p:nvPr>
            <p:ph idx="1"/>
          </p:nvPr>
        </p:nvSpPr>
        <p:spPr>
          <a:xfrm>
            <a:off x="323850" y="3428999"/>
            <a:ext cx="8496300" cy="2447925"/>
          </a:xfrm>
        </p:spPr>
        <p:txBody>
          <a:bodyPr/>
          <a:lstStyle>
            <a:lvl1pPr>
              <a:buClrTx/>
              <a:buSzPct val="100000"/>
              <a:buFont typeface="Arial" pitchFamily="34" charset="0"/>
              <a:buChar char="-"/>
              <a:defRPr>
                <a:solidFill>
                  <a:schemeClr val="tx1"/>
                </a:solidFill>
              </a:defRPr>
            </a:lvl1pPr>
            <a:lvl2pPr marL="357188" indent="-179388">
              <a:buClrTx/>
              <a:buSzPct val="100000"/>
              <a:buFont typeface="Arial" pitchFamily="34" charset="0"/>
              <a:buChar char="-"/>
              <a:defRPr>
                <a:solidFill>
                  <a:schemeClr val="tx1"/>
                </a:solidFill>
              </a:defRPr>
            </a:lvl2pPr>
            <a:lvl3pPr marL="534988" indent="-177800">
              <a:buClrTx/>
              <a:buSzPct val="100000"/>
              <a:buFont typeface="Arial" pitchFamily="34" charset="0"/>
              <a:buChar char="-"/>
              <a:defRPr>
                <a:solidFill>
                  <a:schemeClr val="tx1"/>
                </a:solidFill>
              </a:defRPr>
            </a:lvl3pPr>
            <a:lvl4pPr marL="720725" indent="-185738">
              <a:buClrTx/>
              <a:buSzPct val="100000"/>
              <a:buFont typeface="Arial" pitchFamily="34" charset="0"/>
              <a:buChar char="-"/>
              <a:defRPr>
                <a:solidFill>
                  <a:schemeClr val="tx1"/>
                </a:solidFill>
              </a:defRPr>
            </a:lvl4pPr>
            <a:lvl5pPr marL="900113" indent="-179388">
              <a:buClrTx/>
              <a:buSzPct val="100000"/>
              <a:buFont typeface="Arial" pitchFamily="34" charset="0"/>
              <a:buChar char="-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 smtClean="0"/>
              <a:t>Textmasterformate durch Klicken bearbeiten</a:t>
            </a:r>
          </a:p>
          <a:p>
            <a:pPr lvl="1"/>
            <a:r>
              <a:rPr lang="en-US" noProof="0" smtClean="0"/>
              <a:t>Zweite Ebene</a:t>
            </a:r>
          </a:p>
          <a:p>
            <a:pPr lvl="2"/>
            <a:r>
              <a:rPr lang="en-US" noProof="0" smtClean="0"/>
              <a:t>Dritte Ebene</a:t>
            </a:r>
          </a:p>
          <a:p>
            <a:pPr lvl="3"/>
            <a:r>
              <a:rPr lang="en-US" noProof="0" smtClean="0"/>
              <a:t>Vierte Ebene</a:t>
            </a:r>
          </a:p>
          <a:p>
            <a:pPr lvl="4"/>
            <a:r>
              <a:rPr lang="en-US" noProof="0" smtClean="0"/>
              <a:t>Fünfte Ebene</a:t>
            </a:r>
            <a:endParaRPr lang="en-US" noProof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 Ar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9"/>
          <p:cNvGrpSpPr/>
          <p:nvPr userDrawn="1"/>
        </p:nvGrpSpPr>
        <p:grpSpPr>
          <a:xfrm>
            <a:off x="323850" y="836712"/>
            <a:ext cx="8496000" cy="5190407"/>
            <a:chOff x="323850" y="836712"/>
            <a:chExt cx="8496000" cy="5190407"/>
          </a:xfrm>
        </p:grpSpPr>
        <p:sp>
          <p:nvSpPr>
            <p:cNvPr id="11" name="Rechteck 10"/>
            <p:cNvSpPr/>
            <p:nvPr/>
          </p:nvSpPr>
          <p:spPr>
            <a:xfrm>
              <a:off x="323850" y="5983919"/>
              <a:ext cx="8496000" cy="432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noProof="0" smtClean="0"/>
            </a:p>
          </p:txBody>
        </p:sp>
        <p:sp>
          <p:nvSpPr>
            <p:cNvPr id="16" name="Rechteck 15"/>
            <p:cNvSpPr/>
            <p:nvPr userDrawn="1"/>
          </p:nvSpPr>
          <p:spPr>
            <a:xfrm>
              <a:off x="323850" y="836712"/>
              <a:ext cx="8496000" cy="43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noProof="0" smtClean="0"/>
            </a:p>
          </p:txBody>
        </p:sp>
      </p:grpSp>
      <p:sp>
        <p:nvSpPr>
          <p:cNvPr id="12" name="Titel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Titelmasterformat durch Klicken bearbeiten</a:t>
            </a:r>
            <a:endParaRPr lang="en-US" noProof="0"/>
          </a:p>
        </p:txBody>
      </p:sp>
      <p:sp>
        <p:nvSpPr>
          <p:cNvPr id="13" name="Datumsplatzhalt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0298D-9D99-4960-ACD9-9234EF16FDD0}" type="datetime4">
              <a:rPr lang="en-US" noProof="0" smtClean="0"/>
              <a:pPr/>
              <a:t>February 5, 2016</a:t>
            </a:fld>
            <a:endParaRPr lang="en-US" noProof="0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A48181-2C78-49CB-8C52-912A07842C2E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5" name="Fußzeilenplatzhalt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smtClean="0"/>
              <a:t>Author,   © Legal entity  |   VDO – A Trademark of the Continental Corporation</a:t>
            </a:r>
            <a:endParaRPr lang="en-US" noProof="0"/>
          </a:p>
        </p:txBody>
      </p:sp>
      <p:sp>
        <p:nvSpPr>
          <p:cNvPr id="17" name="Inhaltsplatzhalter 2"/>
          <p:cNvSpPr>
            <a:spLocks noGrp="1"/>
          </p:cNvSpPr>
          <p:nvPr>
            <p:ph idx="1"/>
          </p:nvPr>
        </p:nvSpPr>
        <p:spPr>
          <a:xfrm>
            <a:off x="4606924" y="980729"/>
            <a:ext cx="4213225" cy="4896196"/>
          </a:xfrm>
        </p:spPr>
        <p:txBody>
          <a:bodyPr/>
          <a:lstStyle>
            <a:lvl1pPr>
              <a:buClrTx/>
              <a:buSzPct val="100000"/>
              <a:buFont typeface="Arial" pitchFamily="34" charset="0"/>
              <a:buChar char="-"/>
              <a:defRPr/>
            </a:lvl1pPr>
            <a:lvl2pPr marL="357188" indent="-179388">
              <a:buClrTx/>
              <a:buSzPct val="100000"/>
              <a:buFont typeface="Arial" pitchFamily="34" charset="0"/>
              <a:buChar char="-"/>
              <a:defRPr/>
            </a:lvl2pPr>
            <a:lvl3pPr marL="534988" indent="-177800">
              <a:buClrTx/>
              <a:buSzPct val="100000"/>
              <a:buFont typeface="Arial" pitchFamily="34" charset="0"/>
              <a:buChar char="-"/>
              <a:defRPr/>
            </a:lvl3pPr>
            <a:lvl4pPr marL="720725" indent="-185738">
              <a:buClrTx/>
              <a:buSzPct val="100000"/>
              <a:buFont typeface="Arial" pitchFamily="34" charset="0"/>
              <a:buChar char="-"/>
              <a:defRPr/>
            </a:lvl4pPr>
            <a:lvl5pPr marL="900113" indent="-179388">
              <a:buClrTx/>
              <a:buSzPct val="100000"/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noProof="0" smtClean="0"/>
              <a:t>Textmasterformate durch Klicken bearbeiten</a:t>
            </a:r>
          </a:p>
          <a:p>
            <a:pPr lvl="1"/>
            <a:r>
              <a:rPr lang="en-US" noProof="0" smtClean="0"/>
              <a:t>Zweite Ebene</a:t>
            </a:r>
          </a:p>
          <a:p>
            <a:pPr lvl="2"/>
            <a:r>
              <a:rPr lang="en-US" noProof="0" smtClean="0"/>
              <a:t>Dritte Ebene</a:t>
            </a:r>
          </a:p>
          <a:p>
            <a:pPr lvl="3"/>
            <a:r>
              <a:rPr lang="en-US" noProof="0" smtClean="0"/>
              <a:t>Vierte Ebene</a:t>
            </a:r>
          </a:p>
          <a:p>
            <a:pPr lvl="4"/>
            <a:r>
              <a:rPr lang="en-US" noProof="0" smtClean="0"/>
              <a:t>Fünfte Ebene</a:t>
            </a:r>
            <a:endParaRPr lang="en-US" noProof="0"/>
          </a:p>
        </p:txBody>
      </p:sp>
      <p:sp>
        <p:nvSpPr>
          <p:cNvPr id="18" name="Inhaltsplatzhalter 2"/>
          <p:cNvSpPr>
            <a:spLocks noGrp="1"/>
          </p:cNvSpPr>
          <p:nvPr>
            <p:ph idx="13"/>
          </p:nvPr>
        </p:nvSpPr>
        <p:spPr>
          <a:xfrm>
            <a:off x="323850" y="980729"/>
            <a:ext cx="4213225" cy="4896196"/>
          </a:xfrm>
        </p:spPr>
        <p:txBody>
          <a:bodyPr/>
          <a:lstStyle>
            <a:lvl1pPr>
              <a:buClrTx/>
              <a:buSzPct val="100000"/>
              <a:buFont typeface="Arial" pitchFamily="34" charset="0"/>
              <a:buChar char="-"/>
              <a:defRPr/>
            </a:lvl1pPr>
            <a:lvl2pPr marL="357188" indent="-179388">
              <a:buClrTx/>
              <a:buSzPct val="100000"/>
              <a:buFont typeface="Arial" pitchFamily="34" charset="0"/>
              <a:buChar char="-"/>
              <a:defRPr/>
            </a:lvl2pPr>
            <a:lvl3pPr marL="534988" indent="-177800">
              <a:buClrTx/>
              <a:buSzPct val="100000"/>
              <a:buFont typeface="Arial" pitchFamily="34" charset="0"/>
              <a:buChar char="-"/>
              <a:defRPr/>
            </a:lvl3pPr>
            <a:lvl4pPr marL="720725" indent="-185738">
              <a:buClrTx/>
              <a:buSzPct val="100000"/>
              <a:buFont typeface="Arial" pitchFamily="34" charset="0"/>
              <a:buChar char="-"/>
              <a:defRPr/>
            </a:lvl4pPr>
            <a:lvl5pPr marL="900113" indent="-179388">
              <a:buClrTx/>
              <a:buSzPct val="100000"/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noProof="0" smtClean="0"/>
              <a:t>Textmasterformate durch Klicken bearbeiten</a:t>
            </a:r>
          </a:p>
          <a:p>
            <a:pPr lvl="1"/>
            <a:r>
              <a:rPr lang="en-US" noProof="0" smtClean="0"/>
              <a:t>Zweite Ebene</a:t>
            </a:r>
          </a:p>
          <a:p>
            <a:pPr lvl="2"/>
            <a:r>
              <a:rPr lang="en-US" noProof="0" smtClean="0"/>
              <a:t>Dritte Ebene</a:t>
            </a:r>
          </a:p>
          <a:p>
            <a:pPr lvl="3"/>
            <a:r>
              <a:rPr lang="en-US" noProof="0" smtClean="0"/>
              <a:t>Vierte Ebene</a:t>
            </a:r>
          </a:p>
          <a:p>
            <a:pPr lvl="4"/>
            <a:r>
              <a:rPr lang="en-US" noProof="0" smtClean="0"/>
              <a:t>Fünfte Ebene</a:t>
            </a:r>
            <a:endParaRPr lang="en-US" noProof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Left Content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8"/>
          <p:cNvGrpSpPr/>
          <p:nvPr userDrawn="1"/>
        </p:nvGrpSpPr>
        <p:grpSpPr>
          <a:xfrm>
            <a:off x="323850" y="836712"/>
            <a:ext cx="8496000" cy="5190407"/>
            <a:chOff x="323850" y="836712"/>
            <a:chExt cx="8496000" cy="5190407"/>
          </a:xfrm>
        </p:grpSpPr>
        <p:sp>
          <p:nvSpPr>
            <p:cNvPr id="10" name="Rechteck 9"/>
            <p:cNvSpPr/>
            <p:nvPr/>
          </p:nvSpPr>
          <p:spPr>
            <a:xfrm>
              <a:off x="323850" y="5983919"/>
              <a:ext cx="8496000" cy="432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noProof="0" smtClean="0"/>
            </a:p>
          </p:txBody>
        </p:sp>
        <p:sp>
          <p:nvSpPr>
            <p:cNvPr id="11" name="Rechteck 10"/>
            <p:cNvSpPr/>
            <p:nvPr userDrawn="1"/>
          </p:nvSpPr>
          <p:spPr>
            <a:xfrm>
              <a:off x="323850" y="836712"/>
              <a:ext cx="8496000" cy="43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noProof="0" smtClean="0"/>
            </a:p>
          </p:txBody>
        </p:sp>
      </p:grpSp>
      <p:sp>
        <p:nvSpPr>
          <p:cNvPr id="12" name="Titel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Titelmasterformat durch Klicken bearbeiten</a:t>
            </a:r>
            <a:endParaRPr lang="en-US" noProof="0"/>
          </a:p>
        </p:txBody>
      </p:sp>
      <p:sp>
        <p:nvSpPr>
          <p:cNvPr id="13" name="Datumsplatzhalt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47A99-C3A5-4F75-B76B-F0D0227E93DC}" type="datetime4">
              <a:rPr lang="en-US" noProof="0" smtClean="0"/>
              <a:pPr/>
              <a:t>February 5, 2016</a:t>
            </a:fld>
            <a:endParaRPr lang="en-US" noProof="0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A48181-2C78-49CB-8C52-912A07842C2E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5" name="Fußzeilenplatzhalt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smtClean="0"/>
              <a:t>Author,   © Legal entity  |   VDO – A Trademark of the Continental Corporation</a:t>
            </a:r>
            <a:endParaRPr lang="en-US" noProof="0"/>
          </a:p>
        </p:txBody>
      </p:sp>
      <p:sp>
        <p:nvSpPr>
          <p:cNvPr id="16" name="Inhaltsplatzhalter 2"/>
          <p:cNvSpPr>
            <a:spLocks noGrp="1"/>
          </p:cNvSpPr>
          <p:nvPr>
            <p:ph idx="1"/>
          </p:nvPr>
        </p:nvSpPr>
        <p:spPr>
          <a:xfrm>
            <a:off x="323850" y="980729"/>
            <a:ext cx="4213225" cy="4896196"/>
          </a:xfrm>
        </p:spPr>
        <p:txBody>
          <a:bodyPr/>
          <a:lstStyle>
            <a:lvl1pPr>
              <a:buClr>
                <a:schemeClr val="accent2"/>
              </a:buClr>
              <a:buSzPct val="100000"/>
              <a:buFont typeface="Arial" pitchFamily="34" charset="0"/>
              <a:buChar char="-"/>
              <a:defRPr/>
            </a:lvl1pPr>
            <a:lvl2pPr marL="357188" indent="-179388">
              <a:buClr>
                <a:schemeClr val="tx1"/>
              </a:buClr>
              <a:buSzPct val="100000"/>
              <a:buFont typeface="Arial" pitchFamily="34" charset="0"/>
              <a:buChar char="-"/>
              <a:defRPr/>
            </a:lvl2pPr>
            <a:lvl3pPr marL="534988" indent="-177800">
              <a:buClr>
                <a:schemeClr val="tx1"/>
              </a:buClr>
              <a:buSzPct val="100000"/>
              <a:buFont typeface="Arial" pitchFamily="34" charset="0"/>
              <a:buChar char="-"/>
              <a:defRPr/>
            </a:lvl3pPr>
            <a:lvl4pPr marL="720725" indent="-185738">
              <a:buClr>
                <a:schemeClr val="tx1"/>
              </a:buClr>
              <a:buSzPct val="100000"/>
              <a:buFont typeface="Arial" pitchFamily="34" charset="0"/>
              <a:buChar char="-"/>
              <a:defRPr/>
            </a:lvl4pPr>
            <a:lvl5pPr marL="900113" indent="-179388">
              <a:buClr>
                <a:schemeClr val="tx1"/>
              </a:buClr>
              <a:buSzPct val="100000"/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noProof="0" smtClean="0"/>
              <a:t>Textmasterformate durch Klicken bearbeiten</a:t>
            </a:r>
          </a:p>
          <a:p>
            <a:pPr lvl="1"/>
            <a:r>
              <a:rPr lang="en-US" noProof="0" smtClean="0"/>
              <a:t>Zweite Ebene</a:t>
            </a:r>
          </a:p>
          <a:p>
            <a:pPr lvl="2"/>
            <a:r>
              <a:rPr lang="en-US" noProof="0" smtClean="0"/>
              <a:t>Dritte Ebene</a:t>
            </a:r>
          </a:p>
          <a:p>
            <a:pPr lvl="3"/>
            <a:r>
              <a:rPr lang="en-US" noProof="0" smtClean="0"/>
              <a:t>Vierte Ebene</a:t>
            </a:r>
          </a:p>
          <a:p>
            <a:pPr lvl="4"/>
            <a:r>
              <a:rPr lang="en-US" noProof="0" smtClean="0"/>
              <a:t>Fünfte Ebene</a:t>
            </a:r>
            <a:endParaRPr lang="en-US" noProof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hree Content Ar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4"/>
          <p:cNvGrpSpPr/>
          <p:nvPr userDrawn="1"/>
        </p:nvGrpSpPr>
        <p:grpSpPr>
          <a:xfrm>
            <a:off x="323850" y="836712"/>
            <a:ext cx="8496000" cy="5190407"/>
            <a:chOff x="323850" y="836712"/>
            <a:chExt cx="8496000" cy="5190407"/>
          </a:xfrm>
        </p:grpSpPr>
        <p:sp>
          <p:nvSpPr>
            <p:cNvPr id="16" name="Rechteck 15"/>
            <p:cNvSpPr/>
            <p:nvPr/>
          </p:nvSpPr>
          <p:spPr>
            <a:xfrm>
              <a:off x="323850" y="5983919"/>
              <a:ext cx="8496000" cy="432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noProof="0" smtClean="0"/>
            </a:p>
          </p:txBody>
        </p:sp>
        <p:sp>
          <p:nvSpPr>
            <p:cNvPr id="17" name="Rechteck 16"/>
            <p:cNvSpPr/>
            <p:nvPr userDrawn="1"/>
          </p:nvSpPr>
          <p:spPr>
            <a:xfrm>
              <a:off x="323850" y="836712"/>
              <a:ext cx="8496000" cy="43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noProof="0" smtClean="0"/>
            </a:p>
          </p:txBody>
        </p:sp>
      </p:grp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Titelmasterformat durch Klicken bearbeiten</a:t>
            </a:r>
            <a:endParaRPr lang="en-US" noProof="0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8CB4657-8E04-4F0F-9133-A43E5D48B261}" type="datetime4">
              <a:rPr lang="en-US" noProof="0" smtClean="0"/>
              <a:pPr/>
              <a:t>February 5, 2016</a:t>
            </a:fld>
            <a:endParaRPr lang="en-US" noProof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DA48181-2C78-49CB-8C52-912A07842C2E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noProof="0" smtClean="0"/>
              <a:t>Author,   © Legal entity  |   VDO – A Trademark of the Continental Corporation</a:t>
            </a:r>
            <a:endParaRPr lang="en-US" noProof="0"/>
          </a:p>
        </p:txBody>
      </p:sp>
      <p:sp>
        <p:nvSpPr>
          <p:cNvPr id="13" name="Inhaltsplatzhalter 2"/>
          <p:cNvSpPr>
            <a:spLocks noGrp="1"/>
          </p:cNvSpPr>
          <p:nvPr>
            <p:ph idx="1"/>
          </p:nvPr>
        </p:nvSpPr>
        <p:spPr>
          <a:xfrm>
            <a:off x="6011862" y="980729"/>
            <a:ext cx="2808287" cy="4896196"/>
          </a:xfrm>
        </p:spPr>
        <p:txBody>
          <a:bodyPr/>
          <a:lstStyle>
            <a:lvl1pPr>
              <a:buClrTx/>
              <a:buSzPct val="100000"/>
              <a:buFont typeface="Arial" pitchFamily="34" charset="0"/>
              <a:buChar char="-"/>
              <a:defRPr/>
            </a:lvl1pPr>
            <a:lvl2pPr marL="357188" indent="-179388">
              <a:buClrTx/>
              <a:buSzPct val="100000"/>
              <a:buFont typeface="Arial" pitchFamily="34" charset="0"/>
              <a:buChar char="-"/>
              <a:defRPr/>
            </a:lvl2pPr>
            <a:lvl3pPr marL="534988" indent="-177800">
              <a:buClrTx/>
              <a:buSzPct val="100000"/>
              <a:buFont typeface="Arial" pitchFamily="34" charset="0"/>
              <a:buChar char="-"/>
              <a:defRPr/>
            </a:lvl3pPr>
            <a:lvl4pPr marL="720725" indent="-185738">
              <a:buClrTx/>
              <a:buSzPct val="100000"/>
              <a:buFont typeface="Arial" pitchFamily="34" charset="0"/>
              <a:buChar char="-"/>
              <a:defRPr/>
            </a:lvl4pPr>
            <a:lvl5pPr marL="900113" indent="-179388">
              <a:buClrTx/>
              <a:buSzPct val="100000"/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noProof="0" smtClean="0"/>
              <a:t>Textmasterformate durch Klicken bearbeiten</a:t>
            </a:r>
          </a:p>
          <a:p>
            <a:pPr lvl="1"/>
            <a:r>
              <a:rPr lang="en-US" noProof="0" smtClean="0"/>
              <a:t>Zweite Ebene</a:t>
            </a:r>
          </a:p>
          <a:p>
            <a:pPr lvl="2"/>
            <a:r>
              <a:rPr lang="en-US" noProof="0" smtClean="0"/>
              <a:t>Dritte Ebene</a:t>
            </a:r>
          </a:p>
          <a:p>
            <a:pPr lvl="3"/>
            <a:r>
              <a:rPr lang="en-US" noProof="0" smtClean="0"/>
              <a:t>Vierte Ebene</a:t>
            </a:r>
          </a:p>
          <a:p>
            <a:pPr lvl="4"/>
            <a:r>
              <a:rPr lang="en-US" noProof="0" smtClean="0"/>
              <a:t>Fünfte Ebene</a:t>
            </a:r>
            <a:endParaRPr lang="en-US" noProof="0"/>
          </a:p>
        </p:txBody>
      </p:sp>
      <p:sp>
        <p:nvSpPr>
          <p:cNvPr id="18" name="Inhaltsplatzhalter 2"/>
          <p:cNvSpPr>
            <a:spLocks noGrp="1"/>
          </p:cNvSpPr>
          <p:nvPr>
            <p:ph idx="17"/>
          </p:nvPr>
        </p:nvSpPr>
        <p:spPr>
          <a:xfrm>
            <a:off x="3203575" y="980729"/>
            <a:ext cx="2736850" cy="4896196"/>
          </a:xfrm>
        </p:spPr>
        <p:txBody>
          <a:bodyPr/>
          <a:lstStyle>
            <a:lvl1pPr>
              <a:buClrTx/>
              <a:buSzPct val="100000"/>
              <a:buFont typeface="Arial" pitchFamily="34" charset="0"/>
              <a:buChar char="-"/>
              <a:defRPr/>
            </a:lvl1pPr>
            <a:lvl2pPr marL="357188" indent="-179388">
              <a:buClrTx/>
              <a:buSzPct val="100000"/>
              <a:buFont typeface="Arial" pitchFamily="34" charset="0"/>
              <a:buChar char="-"/>
              <a:defRPr/>
            </a:lvl2pPr>
            <a:lvl3pPr marL="534988" indent="-177800">
              <a:buClrTx/>
              <a:buSzPct val="100000"/>
              <a:buFont typeface="Arial" pitchFamily="34" charset="0"/>
              <a:buChar char="-"/>
              <a:defRPr/>
            </a:lvl3pPr>
            <a:lvl4pPr marL="720725" indent="-185738">
              <a:buClrTx/>
              <a:buSzPct val="100000"/>
              <a:buFont typeface="Arial" pitchFamily="34" charset="0"/>
              <a:buChar char="-"/>
              <a:defRPr/>
            </a:lvl4pPr>
            <a:lvl5pPr marL="900113" indent="-179388">
              <a:buClrTx/>
              <a:buSzPct val="100000"/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noProof="0" smtClean="0"/>
              <a:t>Textmasterformate durch Klicken bearbeiten</a:t>
            </a:r>
          </a:p>
          <a:p>
            <a:pPr lvl="1"/>
            <a:r>
              <a:rPr lang="en-US" noProof="0" smtClean="0"/>
              <a:t>Zweite Ebene</a:t>
            </a:r>
          </a:p>
          <a:p>
            <a:pPr lvl="2"/>
            <a:r>
              <a:rPr lang="en-US" noProof="0" smtClean="0"/>
              <a:t>Dritte Ebene</a:t>
            </a:r>
          </a:p>
          <a:p>
            <a:pPr lvl="3"/>
            <a:r>
              <a:rPr lang="en-US" noProof="0" smtClean="0"/>
              <a:t>Vierte Ebene</a:t>
            </a:r>
          </a:p>
          <a:p>
            <a:pPr lvl="4"/>
            <a:r>
              <a:rPr lang="en-US" noProof="0" smtClean="0"/>
              <a:t>Fünfte Ebene</a:t>
            </a:r>
            <a:endParaRPr lang="en-US" noProof="0"/>
          </a:p>
        </p:txBody>
      </p:sp>
      <p:sp>
        <p:nvSpPr>
          <p:cNvPr id="19" name="Inhaltsplatzhalter 2"/>
          <p:cNvSpPr>
            <a:spLocks noGrp="1"/>
          </p:cNvSpPr>
          <p:nvPr>
            <p:ph idx="18"/>
          </p:nvPr>
        </p:nvSpPr>
        <p:spPr>
          <a:xfrm>
            <a:off x="323850" y="980729"/>
            <a:ext cx="2808288" cy="4896196"/>
          </a:xfrm>
        </p:spPr>
        <p:txBody>
          <a:bodyPr/>
          <a:lstStyle>
            <a:lvl1pPr>
              <a:buClrTx/>
              <a:buSzPct val="100000"/>
              <a:buFont typeface="Arial" pitchFamily="34" charset="0"/>
              <a:buChar char="-"/>
              <a:defRPr/>
            </a:lvl1pPr>
            <a:lvl2pPr marL="357188" indent="-179388">
              <a:buClrTx/>
              <a:buSzPct val="100000"/>
              <a:buFont typeface="Arial" pitchFamily="34" charset="0"/>
              <a:buChar char="-"/>
              <a:defRPr/>
            </a:lvl2pPr>
            <a:lvl3pPr marL="534988" indent="-177800">
              <a:buClrTx/>
              <a:buSzPct val="100000"/>
              <a:buFont typeface="Arial" pitchFamily="34" charset="0"/>
              <a:buChar char="-"/>
              <a:defRPr/>
            </a:lvl3pPr>
            <a:lvl4pPr marL="720725" indent="-185738">
              <a:buClrTx/>
              <a:buSzPct val="100000"/>
              <a:buFont typeface="Arial" pitchFamily="34" charset="0"/>
              <a:buChar char="-"/>
              <a:defRPr/>
            </a:lvl4pPr>
            <a:lvl5pPr marL="900113" indent="-179388">
              <a:buClrTx/>
              <a:buSzPct val="100000"/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noProof="0" smtClean="0"/>
              <a:t>Textmasterformate durch Klicken bearbeiten</a:t>
            </a:r>
          </a:p>
          <a:p>
            <a:pPr lvl="1"/>
            <a:r>
              <a:rPr lang="en-US" noProof="0" smtClean="0"/>
              <a:t>Zweite Ebene</a:t>
            </a:r>
          </a:p>
          <a:p>
            <a:pPr lvl="2"/>
            <a:r>
              <a:rPr lang="en-US" noProof="0" smtClean="0"/>
              <a:t>Dritte Ebene</a:t>
            </a:r>
          </a:p>
          <a:p>
            <a:pPr lvl="3"/>
            <a:r>
              <a:rPr lang="en-US" noProof="0" smtClean="0"/>
              <a:t>Vierte Ebene</a:t>
            </a:r>
          </a:p>
          <a:p>
            <a:pPr lvl="4"/>
            <a:r>
              <a:rPr lang="en-US" noProof="0" smtClean="0"/>
              <a:t>Fünfte Ebene</a:t>
            </a:r>
            <a:endParaRPr lang="en-US" noProof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Four Content Ar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5"/>
          <p:cNvGrpSpPr/>
          <p:nvPr userDrawn="1"/>
        </p:nvGrpSpPr>
        <p:grpSpPr>
          <a:xfrm>
            <a:off x="323850" y="836712"/>
            <a:ext cx="8496000" cy="5190407"/>
            <a:chOff x="323850" y="836712"/>
            <a:chExt cx="8496000" cy="5190407"/>
          </a:xfrm>
        </p:grpSpPr>
        <p:sp>
          <p:nvSpPr>
            <p:cNvPr id="17" name="Rechteck 16"/>
            <p:cNvSpPr/>
            <p:nvPr/>
          </p:nvSpPr>
          <p:spPr>
            <a:xfrm>
              <a:off x="323850" y="5983919"/>
              <a:ext cx="8496000" cy="432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noProof="0" smtClean="0"/>
            </a:p>
          </p:txBody>
        </p:sp>
        <p:sp>
          <p:nvSpPr>
            <p:cNvPr id="20" name="Rechteck 19"/>
            <p:cNvSpPr/>
            <p:nvPr userDrawn="1"/>
          </p:nvSpPr>
          <p:spPr>
            <a:xfrm>
              <a:off x="323850" y="836712"/>
              <a:ext cx="8496000" cy="43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noProof="0" smtClean="0"/>
            </a:p>
          </p:txBody>
        </p:sp>
      </p:grpSp>
      <p:sp>
        <p:nvSpPr>
          <p:cNvPr id="12" name="Titel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Titelmasterformat durch Klicken bearbeiten</a:t>
            </a:r>
            <a:endParaRPr lang="en-US" noProof="0"/>
          </a:p>
        </p:txBody>
      </p:sp>
      <p:sp>
        <p:nvSpPr>
          <p:cNvPr id="13" name="Datumsplatzhalt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F1EE1-58F0-44A2-A623-FCA75D203786}" type="datetime4">
              <a:rPr lang="en-US" noProof="0" smtClean="0"/>
              <a:pPr/>
              <a:t>February 5, 2016</a:t>
            </a:fld>
            <a:endParaRPr lang="en-US" noProof="0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A48181-2C78-49CB-8C52-912A07842C2E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5" name="Fußzeilenplatzhalt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smtClean="0"/>
              <a:t>Author,   © Legal entity  |   VDO – A Trademark of the Continental Corporation</a:t>
            </a:r>
            <a:endParaRPr lang="en-US" noProof="0"/>
          </a:p>
        </p:txBody>
      </p:sp>
      <p:sp>
        <p:nvSpPr>
          <p:cNvPr id="21" name="Inhaltsplatzhalter 2"/>
          <p:cNvSpPr>
            <a:spLocks noGrp="1"/>
          </p:cNvSpPr>
          <p:nvPr>
            <p:ph idx="1"/>
          </p:nvPr>
        </p:nvSpPr>
        <p:spPr>
          <a:xfrm>
            <a:off x="323850" y="980729"/>
            <a:ext cx="4213225" cy="2448271"/>
          </a:xfrm>
        </p:spPr>
        <p:txBody>
          <a:bodyPr/>
          <a:lstStyle>
            <a:lvl1pPr>
              <a:buClrTx/>
              <a:buSzPct val="100000"/>
              <a:buFont typeface="Arial" pitchFamily="34" charset="0"/>
              <a:buChar char="-"/>
              <a:defRPr/>
            </a:lvl1pPr>
            <a:lvl2pPr marL="357188" indent="-179388">
              <a:buClrTx/>
              <a:buSzPct val="100000"/>
              <a:buFont typeface="Arial" pitchFamily="34" charset="0"/>
              <a:buChar char="-"/>
              <a:defRPr/>
            </a:lvl2pPr>
            <a:lvl3pPr marL="534988" indent="-177800">
              <a:buClrTx/>
              <a:buSzPct val="100000"/>
              <a:buFont typeface="Arial" pitchFamily="34" charset="0"/>
              <a:buChar char="-"/>
              <a:defRPr/>
            </a:lvl3pPr>
            <a:lvl4pPr marL="720725" indent="-185738">
              <a:buClrTx/>
              <a:buSzPct val="100000"/>
              <a:buFont typeface="Arial" pitchFamily="34" charset="0"/>
              <a:buChar char="-"/>
              <a:defRPr/>
            </a:lvl4pPr>
            <a:lvl5pPr marL="900113" indent="-179388">
              <a:buClrTx/>
              <a:buSzPct val="100000"/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noProof="0" smtClean="0"/>
              <a:t>Textmasterformate durch Klicken bearbeiten</a:t>
            </a:r>
          </a:p>
          <a:p>
            <a:pPr lvl="1"/>
            <a:r>
              <a:rPr lang="en-US" noProof="0" smtClean="0"/>
              <a:t>Zweite Ebene</a:t>
            </a:r>
          </a:p>
          <a:p>
            <a:pPr lvl="2"/>
            <a:r>
              <a:rPr lang="en-US" noProof="0" smtClean="0"/>
              <a:t>Dritte Ebene</a:t>
            </a:r>
          </a:p>
          <a:p>
            <a:pPr lvl="3"/>
            <a:r>
              <a:rPr lang="en-US" noProof="0" smtClean="0"/>
              <a:t>Vierte Ebene</a:t>
            </a:r>
          </a:p>
          <a:p>
            <a:pPr lvl="4"/>
            <a:r>
              <a:rPr lang="en-US" noProof="0" smtClean="0"/>
              <a:t>Fünfte Ebene</a:t>
            </a:r>
            <a:endParaRPr lang="en-US" noProof="0"/>
          </a:p>
        </p:txBody>
      </p:sp>
      <p:sp>
        <p:nvSpPr>
          <p:cNvPr id="22" name="Inhaltsplatzhalter 2"/>
          <p:cNvSpPr>
            <a:spLocks noGrp="1"/>
          </p:cNvSpPr>
          <p:nvPr>
            <p:ph idx="13"/>
          </p:nvPr>
        </p:nvSpPr>
        <p:spPr>
          <a:xfrm>
            <a:off x="323850" y="3501008"/>
            <a:ext cx="4213225" cy="2376263"/>
          </a:xfrm>
        </p:spPr>
        <p:txBody>
          <a:bodyPr/>
          <a:lstStyle>
            <a:lvl1pPr>
              <a:buClrTx/>
              <a:buSzPct val="100000"/>
              <a:buFont typeface="Arial" pitchFamily="34" charset="0"/>
              <a:buChar char="-"/>
              <a:defRPr/>
            </a:lvl1pPr>
            <a:lvl2pPr marL="357188" indent="-179388">
              <a:buClrTx/>
              <a:buSzPct val="100000"/>
              <a:buFont typeface="Arial" pitchFamily="34" charset="0"/>
              <a:buChar char="-"/>
              <a:defRPr/>
            </a:lvl2pPr>
            <a:lvl3pPr marL="534988" indent="-177800">
              <a:buClrTx/>
              <a:buSzPct val="100000"/>
              <a:buFont typeface="Arial" pitchFamily="34" charset="0"/>
              <a:buChar char="-"/>
              <a:defRPr/>
            </a:lvl3pPr>
            <a:lvl4pPr marL="720725" indent="-185738">
              <a:buClrTx/>
              <a:buSzPct val="100000"/>
              <a:buFont typeface="Arial" pitchFamily="34" charset="0"/>
              <a:buChar char="-"/>
              <a:defRPr/>
            </a:lvl4pPr>
            <a:lvl5pPr marL="900113" indent="-179388">
              <a:buClrTx/>
              <a:buSzPct val="100000"/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noProof="0" smtClean="0"/>
              <a:t>Textmasterformate durch Klicken bearbeiten</a:t>
            </a:r>
          </a:p>
          <a:p>
            <a:pPr lvl="1"/>
            <a:r>
              <a:rPr lang="en-US" noProof="0" smtClean="0"/>
              <a:t>Zweite Ebene</a:t>
            </a:r>
          </a:p>
          <a:p>
            <a:pPr lvl="2"/>
            <a:r>
              <a:rPr lang="en-US" noProof="0" smtClean="0"/>
              <a:t>Dritte Ebene</a:t>
            </a:r>
          </a:p>
          <a:p>
            <a:pPr lvl="3"/>
            <a:r>
              <a:rPr lang="en-US" noProof="0" smtClean="0"/>
              <a:t>Vierte Ebene</a:t>
            </a:r>
          </a:p>
          <a:p>
            <a:pPr lvl="4"/>
            <a:r>
              <a:rPr lang="en-US" noProof="0" smtClean="0"/>
              <a:t>Fünfte Ebene</a:t>
            </a:r>
            <a:endParaRPr lang="en-US" noProof="0"/>
          </a:p>
        </p:txBody>
      </p:sp>
      <p:sp>
        <p:nvSpPr>
          <p:cNvPr id="23" name="Inhaltsplatzhalter 2"/>
          <p:cNvSpPr>
            <a:spLocks noGrp="1"/>
          </p:cNvSpPr>
          <p:nvPr>
            <p:ph idx="14"/>
          </p:nvPr>
        </p:nvSpPr>
        <p:spPr>
          <a:xfrm>
            <a:off x="4606925" y="980383"/>
            <a:ext cx="4213225" cy="2448271"/>
          </a:xfrm>
        </p:spPr>
        <p:txBody>
          <a:bodyPr/>
          <a:lstStyle>
            <a:lvl1pPr>
              <a:buClrTx/>
              <a:buSzPct val="100000"/>
              <a:buFont typeface="Arial" pitchFamily="34" charset="0"/>
              <a:buChar char="-"/>
              <a:defRPr/>
            </a:lvl1pPr>
            <a:lvl2pPr marL="357188" indent="-179388">
              <a:buClrTx/>
              <a:buSzPct val="100000"/>
              <a:buFont typeface="Arial" pitchFamily="34" charset="0"/>
              <a:buChar char="-"/>
              <a:defRPr/>
            </a:lvl2pPr>
            <a:lvl3pPr marL="534988" indent="-177800">
              <a:buClrTx/>
              <a:buSzPct val="100000"/>
              <a:buFont typeface="Arial" pitchFamily="34" charset="0"/>
              <a:buChar char="-"/>
              <a:defRPr/>
            </a:lvl3pPr>
            <a:lvl4pPr marL="720725" indent="-185738">
              <a:buClrTx/>
              <a:buSzPct val="100000"/>
              <a:buFont typeface="Arial" pitchFamily="34" charset="0"/>
              <a:buChar char="-"/>
              <a:defRPr/>
            </a:lvl4pPr>
            <a:lvl5pPr marL="900113" indent="-179388">
              <a:buClrTx/>
              <a:buSzPct val="100000"/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noProof="0" smtClean="0"/>
              <a:t>Textmasterformate durch Klicken bearbeiten</a:t>
            </a:r>
          </a:p>
          <a:p>
            <a:pPr lvl="1"/>
            <a:r>
              <a:rPr lang="en-US" noProof="0" smtClean="0"/>
              <a:t>Zweite Ebene</a:t>
            </a:r>
          </a:p>
          <a:p>
            <a:pPr lvl="2"/>
            <a:r>
              <a:rPr lang="en-US" noProof="0" smtClean="0"/>
              <a:t>Dritte Ebene</a:t>
            </a:r>
          </a:p>
          <a:p>
            <a:pPr lvl="3"/>
            <a:r>
              <a:rPr lang="en-US" noProof="0" smtClean="0"/>
              <a:t>Vierte Ebene</a:t>
            </a:r>
          </a:p>
          <a:p>
            <a:pPr lvl="4"/>
            <a:r>
              <a:rPr lang="en-US" noProof="0" smtClean="0"/>
              <a:t>Fünfte Ebene</a:t>
            </a:r>
            <a:endParaRPr lang="en-US" noProof="0"/>
          </a:p>
        </p:txBody>
      </p:sp>
      <p:sp>
        <p:nvSpPr>
          <p:cNvPr id="24" name="Inhaltsplatzhalter 2"/>
          <p:cNvSpPr>
            <a:spLocks noGrp="1"/>
          </p:cNvSpPr>
          <p:nvPr>
            <p:ph idx="15"/>
          </p:nvPr>
        </p:nvSpPr>
        <p:spPr>
          <a:xfrm>
            <a:off x="4606925" y="3500662"/>
            <a:ext cx="4213225" cy="2376263"/>
          </a:xfrm>
        </p:spPr>
        <p:txBody>
          <a:bodyPr/>
          <a:lstStyle>
            <a:lvl1pPr>
              <a:buClrTx/>
              <a:buSzPct val="100000"/>
              <a:buFont typeface="Arial" pitchFamily="34" charset="0"/>
              <a:buChar char="-"/>
              <a:defRPr/>
            </a:lvl1pPr>
            <a:lvl2pPr marL="357188" indent="-179388">
              <a:buClrTx/>
              <a:buSzPct val="100000"/>
              <a:buFont typeface="Arial" pitchFamily="34" charset="0"/>
              <a:buChar char="-"/>
              <a:defRPr/>
            </a:lvl2pPr>
            <a:lvl3pPr marL="534988" indent="-177800">
              <a:buClrTx/>
              <a:buSzPct val="100000"/>
              <a:buFont typeface="Arial" pitchFamily="34" charset="0"/>
              <a:buChar char="-"/>
              <a:defRPr/>
            </a:lvl3pPr>
            <a:lvl4pPr marL="720725" indent="-185738">
              <a:buClrTx/>
              <a:buSzPct val="100000"/>
              <a:buFont typeface="Arial" pitchFamily="34" charset="0"/>
              <a:buChar char="-"/>
              <a:defRPr/>
            </a:lvl4pPr>
            <a:lvl5pPr marL="900113" indent="-179388">
              <a:buClrTx/>
              <a:buSzPct val="100000"/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noProof="0" smtClean="0"/>
              <a:t>Textmasterformate durch Klicken bearbeiten</a:t>
            </a:r>
          </a:p>
          <a:p>
            <a:pPr lvl="1"/>
            <a:r>
              <a:rPr lang="en-US" noProof="0" smtClean="0"/>
              <a:t>Zweite Ebene</a:t>
            </a:r>
          </a:p>
          <a:p>
            <a:pPr lvl="2"/>
            <a:r>
              <a:rPr lang="en-US" noProof="0" smtClean="0"/>
              <a:t>Dritte Ebene</a:t>
            </a:r>
          </a:p>
          <a:p>
            <a:pPr lvl="3"/>
            <a:r>
              <a:rPr lang="en-US" noProof="0" smtClean="0"/>
              <a:t>Vierte Ebene</a:t>
            </a:r>
          </a:p>
          <a:p>
            <a:pPr lvl="4"/>
            <a:r>
              <a:rPr lang="en-US" noProof="0" smtClean="0"/>
              <a:t>Fünfte Ebene</a:t>
            </a:r>
            <a:endParaRPr lang="en-US" noProof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1"/>
          <p:cNvGrpSpPr/>
          <p:nvPr userDrawn="1"/>
        </p:nvGrpSpPr>
        <p:grpSpPr>
          <a:xfrm>
            <a:off x="323850" y="836712"/>
            <a:ext cx="8496000" cy="5190407"/>
            <a:chOff x="323850" y="836712"/>
            <a:chExt cx="8496000" cy="5190407"/>
          </a:xfrm>
        </p:grpSpPr>
        <p:sp>
          <p:nvSpPr>
            <p:cNvPr id="13" name="Rechteck 12"/>
            <p:cNvSpPr/>
            <p:nvPr/>
          </p:nvSpPr>
          <p:spPr>
            <a:xfrm>
              <a:off x="323850" y="5983919"/>
              <a:ext cx="8496000" cy="432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noProof="0" smtClean="0"/>
            </a:p>
          </p:txBody>
        </p:sp>
        <p:sp>
          <p:nvSpPr>
            <p:cNvPr id="14" name="Rechteck 13"/>
            <p:cNvSpPr/>
            <p:nvPr userDrawn="1"/>
          </p:nvSpPr>
          <p:spPr>
            <a:xfrm>
              <a:off x="323850" y="836712"/>
              <a:ext cx="8496000" cy="43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 noProof="0" smtClean="0"/>
            </a:p>
          </p:txBody>
        </p:sp>
      </p:grp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Titelmasterformat durch Klicken bearbeiten</a:t>
            </a:r>
            <a:endParaRPr lang="en-US" noProof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DBA4-06AA-4667-B040-E77350AA2B07}" type="datetime4">
              <a:rPr lang="en-US" noProof="0" smtClean="0"/>
              <a:pPr/>
              <a:t>February 5, 2016</a:t>
            </a:fld>
            <a:endParaRPr lang="en-US" noProof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A48181-2C78-49CB-8C52-912A07842C2E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smtClean="0"/>
              <a:t>Author,   © Legal entity  |   VDO – A Trademark of the Continental Corporation</a:t>
            </a:r>
            <a:endParaRPr lang="en-US" noProof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IO_EK=9300;MIO_UPDATE=True;MIO_VERSION=21.07.2015 11:49:08;MIO_DBID=ED9FF2F2-6643-46BA-B685-7D49126FFAFF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0" descr="SteuerRad_Silber-angeschnitten.jpg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 rot="16200000">
            <a:off x="8182331" y="122610"/>
            <a:ext cx="643799" cy="631840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23851" y="116633"/>
            <a:ext cx="8496299" cy="648071"/>
          </a:xfrm>
          <a:prstGeom prst="rect">
            <a:avLst/>
          </a:prstGeom>
        </p:spPr>
        <p:txBody>
          <a:bodyPr vert="horz" lIns="0" tIns="0" rIns="91440" bIns="0" rtlCol="0" anchor="b" anchorCtr="0">
            <a:normAutofit/>
          </a:bodyPr>
          <a:lstStyle/>
          <a:p>
            <a:r>
              <a:rPr lang="en-US" noProof="0" smtClean="0"/>
              <a:t>Titelmasterformat durch Klicken bearbeiten</a:t>
            </a:r>
            <a:endParaRPr lang="en-US" noProof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23850" y="981075"/>
            <a:ext cx="8496300" cy="4895851"/>
          </a:xfrm>
          <a:prstGeom prst="rect">
            <a:avLst/>
          </a:prstGeom>
        </p:spPr>
        <p:txBody>
          <a:bodyPr vert="horz" lIns="0" tIns="18000" rIns="0" bIns="18000" rtlCol="0">
            <a:normAutofit/>
          </a:bodyPr>
          <a:lstStyle/>
          <a:p>
            <a:pPr lvl="0"/>
            <a:r>
              <a:rPr lang="en-US" noProof="0" smtClean="0"/>
              <a:t>Textmasterformate durch Klicken bearbeiten</a:t>
            </a:r>
          </a:p>
          <a:p>
            <a:pPr lvl="1"/>
            <a:r>
              <a:rPr lang="en-US" noProof="0" smtClean="0"/>
              <a:t>Zweite Ebene</a:t>
            </a:r>
          </a:p>
          <a:p>
            <a:pPr lvl="2"/>
            <a:r>
              <a:rPr lang="en-US" noProof="0" smtClean="0"/>
              <a:t>Dritte Ebene</a:t>
            </a:r>
          </a:p>
          <a:p>
            <a:pPr lvl="3"/>
            <a:r>
              <a:rPr lang="en-US" noProof="0" smtClean="0"/>
              <a:t>Vierte Ebene</a:t>
            </a:r>
          </a:p>
          <a:p>
            <a:pPr lvl="4"/>
            <a:r>
              <a:rPr lang="en-US" noProof="0" smtClean="0"/>
              <a:t>Fünfte Ebene</a:t>
            </a:r>
            <a:endParaRPr lang="en-US" noProof="0"/>
          </a:p>
        </p:txBody>
      </p:sp>
      <p:sp>
        <p:nvSpPr>
          <p:cNvPr id="24" name="Datumsplatzhalter 23"/>
          <p:cNvSpPr>
            <a:spLocks noGrp="1"/>
          </p:cNvSpPr>
          <p:nvPr>
            <p:ph type="dt" sz="half" idx="2"/>
          </p:nvPr>
        </p:nvSpPr>
        <p:spPr>
          <a:xfrm>
            <a:off x="611559" y="6591600"/>
            <a:ext cx="792000" cy="150440"/>
          </a:xfrm>
          <a:prstGeom prst="rect">
            <a:avLst/>
          </a:prstGeom>
        </p:spPr>
        <p:txBody>
          <a:bodyPr vert="horz" wrap="none" lIns="0" tIns="0" rIns="0" bIns="0" rtlCol="0" anchor="ctr" anchorCtr="0"/>
          <a:lstStyle>
            <a:lvl1pPr algn="ctr">
              <a:defRPr sz="700">
                <a:solidFill>
                  <a:schemeClr val="tx1"/>
                </a:solidFill>
                <a:latin typeface="+mn-lt"/>
              </a:defRPr>
            </a:lvl1pPr>
          </a:lstStyle>
          <a:p>
            <a:fld id="{965FAA62-34BC-4AFF-8380-FBEA84950257}" type="datetime4">
              <a:rPr lang="en-US" noProof="0" smtClean="0"/>
              <a:pPr/>
              <a:t>February 5, 2016</a:t>
            </a:fld>
            <a:endParaRPr lang="en-US" noProof="0"/>
          </a:p>
        </p:txBody>
      </p:sp>
      <p:sp>
        <p:nvSpPr>
          <p:cNvPr id="25" name="Fußzeilenplatzhalter 24"/>
          <p:cNvSpPr>
            <a:spLocks noGrp="1"/>
          </p:cNvSpPr>
          <p:nvPr>
            <p:ph type="ftr" sz="quarter" idx="3"/>
          </p:nvPr>
        </p:nvSpPr>
        <p:spPr>
          <a:xfrm>
            <a:off x="1476000" y="6590928"/>
            <a:ext cx="4176464" cy="150440"/>
          </a:xfrm>
          <a:prstGeom prst="rect">
            <a:avLst/>
          </a:prstGeom>
        </p:spPr>
        <p:txBody>
          <a:bodyPr vert="horz" wrap="none" lIns="0" tIns="0" rIns="0" bIns="0" rtlCol="0" anchor="ctr" anchorCtr="0"/>
          <a:lstStyle>
            <a:lvl1pPr algn="l">
              <a:defRPr sz="7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noProof="0" smtClean="0"/>
              <a:t>Author,   © Legal entity  |   VDO – A Trademark of the Continental Corporation</a:t>
            </a:r>
            <a:endParaRPr lang="en-US" noProof="0"/>
          </a:p>
        </p:txBody>
      </p:sp>
      <p:sp>
        <p:nvSpPr>
          <p:cNvPr id="26" name="Foliennummernplatzhalter 25"/>
          <p:cNvSpPr>
            <a:spLocks noGrp="1"/>
          </p:cNvSpPr>
          <p:nvPr>
            <p:ph type="sldNum" sz="quarter" idx="4"/>
          </p:nvPr>
        </p:nvSpPr>
        <p:spPr>
          <a:xfrm>
            <a:off x="323528" y="6590928"/>
            <a:ext cx="216024" cy="150440"/>
          </a:xfrm>
          <a:prstGeom prst="rect">
            <a:avLst/>
          </a:prstGeom>
        </p:spPr>
        <p:txBody>
          <a:bodyPr vert="horz" wrap="none" lIns="0" tIns="0" rIns="0" bIns="0" rtlCol="0" anchor="ctr" anchorCtr="0"/>
          <a:lstStyle>
            <a:lvl1pPr algn="l">
              <a:defRPr sz="700">
                <a:solidFill>
                  <a:schemeClr val="tx1"/>
                </a:solidFill>
                <a:latin typeface="+mn-lt"/>
              </a:defRPr>
            </a:lvl1pPr>
          </a:lstStyle>
          <a:p>
            <a:fld id="{ADA48181-2C78-49CB-8C52-912A07842C2E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7" name="Text Box 23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323528" y="6397230"/>
            <a:ext cx="4283397" cy="128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/>
          <a:lstStyle/>
          <a:p>
            <a:pPr algn="l" defTabSz="895888"/>
            <a:r>
              <a:rPr lang="en-US" sz="900" noProof="0" smtClean="0">
                <a:solidFill>
                  <a:schemeClr val="tx1"/>
                </a:solidFill>
                <a:latin typeface="+mn-lt"/>
              </a:rPr>
              <a:t>Public</a:t>
            </a:r>
            <a:endParaRPr lang="en-US" sz="900" noProof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Text Box 23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323528" y="6243711"/>
            <a:ext cx="4283397" cy="137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/>
          <a:lstStyle/>
          <a:p>
            <a:pPr algn="l" defTabSz="895888"/>
            <a:r>
              <a:rPr lang="en-US" sz="900" b="1" noProof="0" smtClean="0">
                <a:solidFill>
                  <a:schemeClr val="tx1"/>
                </a:solidFill>
                <a:latin typeface="+mn-lt"/>
              </a:rPr>
              <a:t>VDO / Marine</a:t>
            </a:r>
            <a:endParaRPr lang="en-US" sz="900" b="1" noProof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Oval 8" hidden="1"/>
          <p:cNvSpPr/>
          <p:nvPr>
            <p:custDataLst>
              <p:tags r:id="rId15"/>
            </p:custDataLst>
          </p:nvPr>
        </p:nvSpPr>
        <p:spPr>
          <a:xfrm>
            <a:off x="-1270000" y="-1270000"/>
            <a:ext cx="0" cy="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11" name="Picture 2" descr="F:\VDO\VDO.emf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7405141" y="6265069"/>
            <a:ext cx="1427464" cy="3048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ransition>
    <p:fade/>
  </p:transition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2100" b="1" kern="1200">
          <a:solidFill>
            <a:schemeClr val="tx1"/>
          </a:solidFill>
          <a:latin typeface="+mj-lt"/>
          <a:ea typeface="+mj-ea"/>
          <a:cs typeface="Arial" pitchFamily="34" charset="0"/>
        </a:defRPr>
      </a:lvl1pPr>
    </p:titleStyle>
    <p:bodyStyle>
      <a:lvl1pPr marL="177800" indent="-1778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Tx/>
        <a:buSzPct val="100000"/>
        <a:buFont typeface="Arial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357188" indent="-179388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Tx/>
        <a:buSzPct val="100000"/>
        <a:buFont typeface="Arial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Arial" pitchFamily="34" charset="0"/>
        </a:defRPr>
      </a:lvl2pPr>
      <a:lvl3pPr marL="534988" indent="-1778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Tx/>
        <a:buSzPct val="100000"/>
        <a:buFont typeface="Arial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Arial" pitchFamily="34" charset="0"/>
        </a:defRPr>
      </a:lvl3pPr>
      <a:lvl4pPr marL="720725" indent="-185738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Tx/>
        <a:buSzPct val="100000"/>
        <a:buFont typeface="Arial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Arial" pitchFamily="34" charset="0"/>
        </a:defRPr>
      </a:lvl4pPr>
      <a:lvl5pPr marL="900113" indent="-179388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Tx/>
        <a:buSzPct val="100000"/>
        <a:buFont typeface="Arial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5.gif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1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5.gif"/><Relationship Id="rId4" Type="http://schemas.openxmlformats.org/officeDocument/2006/relationships/image" Target="../media/image6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 CVAM VE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VDO Audio</a:t>
            </a:r>
            <a:endParaRPr lang="de-DE" dirty="0"/>
          </a:p>
        </p:txBody>
      </p:sp>
      <p:grpSp>
        <p:nvGrpSpPr>
          <p:cNvPr id="10" name="Gruppieren 13"/>
          <p:cNvGrpSpPr/>
          <p:nvPr/>
        </p:nvGrpSpPr>
        <p:grpSpPr>
          <a:xfrm>
            <a:off x="5796136" y="4653136"/>
            <a:ext cx="3209750" cy="296448"/>
            <a:chOff x="6426820" y="4500711"/>
            <a:chExt cx="4073846" cy="296448"/>
          </a:xfrm>
        </p:grpSpPr>
        <p:pic>
          <p:nvPicPr>
            <p:cNvPr id="11" name="Picture 9" descr="P:\Werkstudent\pics\VDO_Logo_trans_neu.png"/>
            <p:cNvPicPr>
              <a:picLocks noChangeAspect="1" noChangeArrowheads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6426820" y="4500711"/>
              <a:ext cx="1090612" cy="217488"/>
            </a:xfrm>
            <a:prstGeom prst="rect">
              <a:avLst/>
            </a:prstGeom>
            <a:noFill/>
          </p:spPr>
        </p:pic>
        <p:sp>
          <p:nvSpPr>
            <p:cNvPr id="12" name="Textfeld 12"/>
            <p:cNvSpPr txBox="1"/>
            <p:nvPr/>
          </p:nvSpPr>
          <p:spPr>
            <a:xfrm>
              <a:off x="7461935" y="4543243"/>
              <a:ext cx="303873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50" dirty="0" smtClean="0"/>
                <a:t> </a:t>
              </a:r>
              <a:r>
                <a:rPr lang="en-US" sz="1050" dirty="0"/>
                <a:t>–  </a:t>
              </a:r>
              <a:r>
                <a:rPr lang="en-US" sz="800" dirty="0"/>
                <a:t>A trademark of the Continental Corporation</a:t>
              </a:r>
              <a:endParaRPr lang="en-US" sz="1050" dirty="0"/>
            </a:p>
          </p:txBody>
        </p:sp>
      </p:grpSp>
      <p:sp>
        <p:nvSpPr>
          <p:cNvPr id="18" name="Textfeld 15"/>
          <p:cNvSpPr txBox="1"/>
          <p:nvPr/>
        </p:nvSpPr>
        <p:spPr>
          <a:xfrm>
            <a:off x="5436096" y="5157192"/>
            <a:ext cx="3528392" cy="66941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>
              <a:spcAft>
                <a:spcPts val="600"/>
              </a:spcAft>
            </a:pPr>
            <a:r>
              <a:rPr lang="en-US" sz="1100" b="1" dirty="0" smtClean="0"/>
              <a:t>Product Manager</a:t>
            </a:r>
          </a:p>
          <a:p>
            <a:pPr algn="l">
              <a:tabLst>
                <a:tab pos="627063" algn="l"/>
              </a:tabLst>
            </a:pPr>
            <a:r>
              <a:rPr lang="en-US" sz="1100" dirty="0" smtClean="0"/>
              <a:t>Name:	</a:t>
            </a:r>
            <a:r>
              <a:rPr lang="en-US" sz="1050" dirty="0" smtClean="0"/>
              <a:t>Nathan Killen</a:t>
            </a:r>
            <a:endParaRPr lang="en-US" sz="1050" dirty="0" smtClean="0"/>
          </a:p>
          <a:p>
            <a:pPr marL="627063" indent="-627063" algn="l"/>
            <a:r>
              <a:rPr lang="en-US" sz="1050" dirty="0" smtClean="0"/>
              <a:t>E-Mail:	</a:t>
            </a:r>
            <a:r>
              <a:rPr lang="en-US" sz="1050" dirty="0" err="1" smtClean="0"/>
              <a:t>nathan.killeen</a:t>
            </a:r>
            <a:r>
              <a:rPr lang="en-US" sz="1050" dirty="0" smtClean="0"/>
              <a:t> @continental-</a:t>
            </a:r>
            <a:r>
              <a:rPr lang="en-US" sz="1050" dirty="0" err="1" smtClean="0"/>
              <a:t>corporation.com</a:t>
            </a:r>
            <a:endParaRPr lang="en-US" sz="1050" dirty="0"/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5652120" y="1052736"/>
            <a:ext cx="3168352" cy="216024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none" lIns="87241" tIns="43623" rIns="87241" bIns="43623" anchor="ctr"/>
          <a:lstStyle/>
          <a:p>
            <a:pPr algn="l" defTabSz="87228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1" dirty="0" smtClean="0">
                <a:solidFill>
                  <a:schemeClr val="bg1"/>
                </a:solidFill>
              </a:rPr>
              <a:t>Radios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5580112" y="3717032"/>
            <a:ext cx="324036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7800" lvl="0" indent="-177800" algn="l" defTabSz="996950">
              <a:lnSpc>
                <a:spcPts val="1500"/>
              </a:lnSpc>
              <a:spcAft>
                <a:spcPct val="55000"/>
              </a:spcAft>
              <a:buClr>
                <a:srgbClr val="E19900"/>
              </a:buClr>
              <a:buBlip>
                <a:blip r:embed="rId4"/>
              </a:buBlip>
              <a:defRPr/>
            </a:pPr>
            <a:r>
              <a:rPr lang="en-US" sz="1400" kern="0" dirty="0" smtClean="0"/>
              <a:t>Availability: </a:t>
            </a:r>
          </a:p>
          <a:p>
            <a:pPr marL="635000" lvl="1" indent="-177800" defTabSz="996950">
              <a:lnSpc>
                <a:spcPts val="1500"/>
              </a:lnSpc>
              <a:spcAft>
                <a:spcPct val="55000"/>
              </a:spcAft>
              <a:buClr>
                <a:srgbClr val="E19900"/>
              </a:buClr>
              <a:buBlip>
                <a:blip r:embed="rId4"/>
              </a:buBlip>
              <a:defRPr/>
            </a:pPr>
            <a:r>
              <a:rPr lang="en-US" sz="1100" kern="0" dirty="0" smtClean="0"/>
              <a:t>In Stock, Allentown PA</a:t>
            </a:r>
            <a:endParaRPr lang="en-US" sz="1100" kern="0" dirty="0" smtClean="0"/>
          </a:p>
          <a:p>
            <a:pPr marL="177800" indent="-177800" algn="l" defTabSz="996950">
              <a:lnSpc>
                <a:spcPts val="1500"/>
              </a:lnSpc>
              <a:spcAft>
                <a:spcPct val="55000"/>
              </a:spcAft>
              <a:buClr>
                <a:srgbClr val="E19900"/>
              </a:buClr>
              <a:buBlip>
                <a:blip r:embed="rId4"/>
              </a:buBlip>
              <a:defRPr/>
            </a:pPr>
            <a:endParaRPr lang="en-US" sz="1400" kern="0" dirty="0" smtClean="0"/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361950" y="1277938"/>
            <a:ext cx="5146154" cy="4527326"/>
          </a:xfrm>
          <a:prstGeom prst="rect">
            <a:avLst/>
          </a:prstGeom>
        </p:spPr>
        <p:txBody>
          <a:bodyPr vert="horz" lIns="0" tIns="18000" rIns="0" bIns="18000" rtlCol="0">
            <a:noAutofit/>
          </a:bodyPr>
          <a:lstStyle/>
          <a:p>
            <a:pPr marL="177800" marR="0" lvl="0" indent="-177800" algn="l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Tx/>
              <a:buBlip>
                <a:blip r:embed="rId5"/>
              </a:buBlip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Customer Group</a:t>
            </a:r>
          </a:p>
          <a:p>
            <a:pPr marL="541338" marR="0" lvl="1" indent="-184150" algn="l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>
                <a:schemeClr val="bg2">
                  <a:lumMod val="75000"/>
                </a:schemeClr>
              </a:buClr>
              <a:buSzPct val="100000"/>
              <a:buFontTx/>
              <a:buBlip>
                <a:blip r:embed="rId5"/>
              </a:buBlip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Distribution and small</a:t>
            </a: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to medium O.E. manufacturers.</a:t>
            </a:r>
          </a:p>
          <a:p>
            <a:pPr marL="177800" marR="0" lvl="0" indent="-177800" algn="l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Tx/>
              <a:buBlip>
                <a:blip r:embed="rId5"/>
              </a:buBlip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Benefits and Features</a:t>
            </a:r>
          </a:p>
          <a:p>
            <a:pPr marL="635000" lvl="1" indent="-177800">
              <a:spcAft>
                <a:spcPts val="600"/>
              </a:spcAft>
              <a:buClr>
                <a:schemeClr val="accent1"/>
              </a:buClr>
              <a:buSzPct val="100000"/>
              <a:buFontTx/>
              <a:buBlip>
                <a:blip r:embed="rId5"/>
              </a:buBlip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All models feature AUX &amp; USB input and memory backup</a:t>
            </a:r>
          </a:p>
          <a:p>
            <a:pPr marL="635000" lvl="1" indent="-177800">
              <a:spcAft>
                <a:spcPts val="600"/>
              </a:spcAft>
              <a:buClr>
                <a:schemeClr val="accent1"/>
              </a:buClr>
              <a:buSzPct val="100000"/>
              <a:buFontTx/>
              <a:buBlip>
                <a:blip r:embed="rId5"/>
              </a:buBlip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Bluetooth models available with remote microphone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marL="635000" lvl="1" indent="-177800">
              <a:spcAft>
                <a:spcPts val="600"/>
              </a:spcAft>
              <a:buClr>
                <a:schemeClr val="accent1"/>
              </a:buClr>
              <a:buSzPct val="100000"/>
              <a:buFontTx/>
              <a:buBlip>
                <a:blip r:embed="rId5"/>
              </a:buBlip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Retail friendly radio &amp; speaker kits available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marL="177800" marR="0" lvl="0" indent="-177800" algn="l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Tx/>
              <a:buBlip>
                <a:blip r:embed="rId5"/>
              </a:buBlip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Technical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Data</a:t>
            </a:r>
          </a:p>
          <a:p>
            <a:pPr marL="541338" marR="0" lvl="1" indent="-184150" algn="l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>
                <a:schemeClr val="bg2">
                  <a:lumMod val="75000"/>
                </a:schemeClr>
              </a:buClr>
              <a:buSzPct val="100000"/>
              <a:buFontTx/>
              <a:buBlip>
                <a:blip r:embed="rId5"/>
              </a:buBlip>
              <a:tabLst/>
              <a:defRPr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Available with AM/FM (and DAB/DAB+/DMB for Europe/Asia), USB (MP3/WMA), AUX, CD and Bluetooth </a:t>
            </a:r>
          </a:p>
          <a:p>
            <a:pPr marL="541338" marR="0" lvl="1" indent="-184150" algn="l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>
                <a:schemeClr val="bg2">
                  <a:lumMod val="75000"/>
                </a:schemeClr>
              </a:buClr>
              <a:buSzPct val="100000"/>
              <a:buFontTx/>
              <a:buBlip>
                <a:blip r:embed="rId5"/>
              </a:buBlip>
              <a:tabLst/>
              <a:defRPr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Standard 1 DIN size</a:t>
            </a:r>
          </a:p>
          <a:p>
            <a:pPr marL="541338" marR="0" lvl="1" indent="-184150" algn="l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>
                <a:schemeClr val="bg2">
                  <a:lumMod val="75000"/>
                </a:schemeClr>
              </a:buClr>
              <a:buSzPct val="100000"/>
              <a:buFontTx/>
              <a:buBlip>
                <a:blip r:embed="rId5"/>
              </a:buBlip>
              <a:tabLst/>
              <a:defRPr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12V &amp; 24V available models</a:t>
            </a:r>
            <a:endParaRPr kumimoji="0" lang="en-US" sz="1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541338" marR="0" lvl="1" indent="-184150" algn="l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>
                <a:schemeClr val="bg2">
                  <a:lumMod val="75000"/>
                </a:schemeClr>
              </a:buClr>
              <a:buSzPct val="100000"/>
              <a:buFontTx/>
              <a:buBlip>
                <a:blip r:embed="rId5"/>
              </a:buBlip>
              <a:tabLst/>
              <a:defRPr/>
            </a:pPr>
            <a:r>
              <a:rPr lang="en-US" sz="1200" baseline="0" dirty="0" smtClean="0">
                <a:latin typeface="Arial" pitchFamily="34" charset="0"/>
                <a:cs typeface="Arial" pitchFamily="34" charset="0"/>
              </a:rPr>
              <a:t>4x40W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output (12V) and 4X15W output (24V)</a:t>
            </a:r>
          </a:p>
          <a:p>
            <a:pPr marL="84138" indent="-184150">
              <a:spcAft>
                <a:spcPts val="600"/>
              </a:spcAft>
              <a:buClr>
                <a:schemeClr val="bg2">
                  <a:lumMod val="75000"/>
                </a:schemeClr>
              </a:buClr>
              <a:buSzPct val="100000"/>
              <a:buFontTx/>
              <a:buBlip>
                <a:blip r:embed="rId5"/>
              </a:buBlip>
              <a:defRPr/>
            </a:pPr>
            <a:r>
              <a:rPr kumimoji="0" lang="en-GB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Variants</a:t>
            </a:r>
          </a:p>
          <a:p>
            <a:pPr marL="541338" lvl="1" indent="-184150">
              <a:spcAft>
                <a:spcPts val="600"/>
              </a:spcAft>
              <a:buClr>
                <a:schemeClr val="bg2">
                  <a:lumMod val="75000"/>
                </a:schemeClr>
              </a:buClr>
              <a:buSzPct val="100000"/>
              <a:buFontTx/>
              <a:buBlip>
                <a:blip r:embed="rId5"/>
              </a:buBlip>
              <a:defRPr/>
            </a:pPr>
            <a:r>
              <a:rPr lang="en-GB" sz="1200" noProof="0" dirty="0" smtClean="0">
                <a:latin typeface="Arial" pitchFamily="34" charset="0"/>
                <a:cs typeface="Arial" pitchFamily="34" charset="0"/>
              </a:rPr>
              <a:t>Available in Continental branding with orange LCD display, and VDO branding with blue LCD display.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1520" y="6165304"/>
            <a:ext cx="259228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52120" y="2708920"/>
            <a:ext cx="3168352" cy="519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76746D"/>
              </a:clrFrom>
              <a:clrTo>
                <a:srgbClr val="76746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62972" y="1268760"/>
            <a:ext cx="28575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80112" y="1700808"/>
            <a:ext cx="28194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7984" y="4653136"/>
            <a:ext cx="1080120" cy="867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 CVAM VE</a:t>
            </a:r>
            <a:br>
              <a:rPr lang="de-DE" dirty="0" smtClean="0"/>
            </a:br>
            <a:r>
              <a:rPr lang="de-DE" dirty="0" smtClean="0"/>
              <a:t>VDO Audio</a:t>
            </a:r>
            <a:endParaRPr lang="de-DE" dirty="0"/>
          </a:p>
        </p:txBody>
      </p:sp>
      <p:grpSp>
        <p:nvGrpSpPr>
          <p:cNvPr id="2" name="Gruppieren 13"/>
          <p:cNvGrpSpPr/>
          <p:nvPr/>
        </p:nvGrpSpPr>
        <p:grpSpPr>
          <a:xfrm>
            <a:off x="5796136" y="4653136"/>
            <a:ext cx="3209750" cy="296448"/>
            <a:chOff x="6426820" y="4500711"/>
            <a:chExt cx="4073846" cy="296448"/>
          </a:xfrm>
        </p:grpSpPr>
        <p:pic>
          <p:nvPicPr>
            <p:cNvPr id="11" name="Picture 9" descr="P:\Werkstudent\pics\VDO_Logo_trans_neu.png"/>
            <p:cNvPicPr>
              <a:picLocks noChangeAspect="1" noChangeArrowheads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 bwMode="auto">
            <a:xfrm>
              <a:off x="6426820" y="4500711"/>
              <a:ext cx="1090612" cy="217488"/>
            </a:xfrm>
            <a:prstGeom prst="rect">
              <a:avLst/>
            </a:prstGeom>
            <a:noFill/>
          </p:spPr>
        </p:pic>
        <p:sp>
          <p:nvSpPr>
            <p:cNvPr id="12" name="Textfeld 12"/>
            <p:cNvSpPr txBox="1"/>
            <p:nvPr/>
          </p:nvSpPr>
          <p:spPr>
            <a:xfrm>
              <a:off x="7461935" y="4543243"/>
              <a:ext cx="303873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50" dirty="0" smtClean="0"/>
                <a:t> </a:t>
              </a:r>
              <a:r>
                <a:rPr lang="en-US" sz="1050" dirty="0"/>
                <a:t>–  </a:t>
              </a:r>
              <a:r>
                <a:rPr lang="en-US" sz="800" dirty="0"/>
                <a:t>A trademark of the Continental Corporation</a:t>
              </a:r>
              <a:endParaRPr lang="en-US" sz="1050" dirty="0"/>
            </a:p>
          </p:txBody>
        </p:sp>
      </p:grp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5652120" y="1052736"/>
            <a:ext cx="3168352" cy="216024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none" lIns="87241" tIns="43623" rIns="87241" bIns="43623" anchor="ctr"/>
          <a:lstStyle/>
          <a:p>
            <a:pPr algn="l" defTabSz="87228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1" dirty="0" smtClean="0">
                <a:solidFill>
                  <a:schemeClr val="bg1"/>
                </a:solidFill>
              </a:rPr>
              <a:t>Radios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395536" y="980728"/>
            <a:ext cx="5146154" cy="4527326"/>
          </a:xfrm>
          <a:prstGeom prst="rect">
            <a:avLst/>
          </a:prstGeom>
        </p:spPr>
        <p:txBody>
          <a:bodyPr vert="horz" lIns="0" tIns="18000" rIns="0" bIns="18000" rtlCol="0">
            <a:noAutofit/>
          </a:bodyPr>
          <a:lstStyle/>
          <a:p>
            <a:pPr marL="541338" lvl="1" indent="-184150">
              <a:lnSpc>
                <a:spcPts val="1500"/>
              </a:lnSpc>
              <a:spcAft>
                <a:spcPts val="600"/>
              </a:spcAft>
              <a:buClr>
                <a:schemeClr val="bg2">
                  <a:lumMod val="75000"/>
                </a:schemeClr>
              </a:buClr>
              <a:buSzPct val="100000"/>
            </a:pPr>
            <a:r>
              <a:rPr lang="en-GB" sz="1200" dirty="0" smtClean="0">
                <a:latin typeface="Arial" pitchFamily="34" charset="0"/>
                <a:cs typeface="Arial" pitchFamily="34" charset="0"/>
              </a:rPr>
              <a:t>		</a:t>
            </a:r>
            <a:endParaRPr kumimoji="0" lang="en-GB" sz="1200" b="1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84138" indent="-184150">
              <a:lnSpc>
                <a:spcPts val="1500"/>
              </a:lnSpc>
              <a:spcAft>
                <a:spcPts val="600"/>
              </a:spcAft>
              <a:buClr>
                <a:schemeClr val="bg2">
                  <a:lumMod val="75000"/>
                </a:schemeClr>
              </a:buClr>
              <a:buSzPct val="100000"/>
              <a:buFontTx/>
              <a:buBlip>
                <a:blip r:embed="rId5"/>
              </a:buBlip>
            </a:pPr>
            <a:r>
              <a:rPr kumimoji="0" lang="en-GB" sz="12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Marketing</a:t>
            </a:r>
            <a:r>
              <a:rPr kumimoji="0" lang="en-GB" sz="120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:</a:t>
            </a:r>
            <a:r>
              <a:rPr kumimoji="0" lang="en-GB" sz="120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Expanded </a:t>
            </a:r>
            <a:r>
              <a:rPr lang="en-GB" sz="1200" dirty="0" smtClean="0">
                <a:latin typeface="Arial" pitchFamily="34" charset="0"/>
                <a:cs typeface="Arial" pitchFamily="34" charset="0"/>
              </a:rPr>
              <a:t>Radio program</a:t>
            </a:r>
            <a:r>
              <a:rPr kumimoji="0" lang="en-GB" sz="120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now offers extremely cost effective units</a:t>
            </a:r>
            <a:r>
              <a:rPr lang="en-GB" sz="1200" dirty="0" smtClean="0">
                <a:latin typeface="Arial" pitchFamily="34" charset="0"/>
                <a:cs typeface="Arial" pitchFamily="34" charset="0"/>
              </a:rPr>
              <a:t>, available in both VDO and Continental </a:t>
            </a:r>
            <a:r>
              <a:rPr lang="en-GB" sz="1200" dirty="0" smtClean="0">
                <a:latin typeface="Arial" pitchFamily="34" charset="0"/>
                <a:cs typeface="Arial" pitchFamily="34" charset="0"/>
              </a:rPr>
              <a:t>branding along with s</a:t>
            </a:r>
            <a:r>
              <a:rPr lang="en-GB" sz="1200" dirty="0" smtClean="0">
                <a:latin typeface="Arial" pitchFamily="34" charset="0"/>
                <a:cs typeface="Arial" pitchFamily="34" charset="0"/>
              </a:rPr>
              <a:t>peakers, antennas and marine splash cover</a:t>
            </a:r>
            <a:r>
              <a:rPr lang="en-GB" sz="1200" dirty="0" smtClean="0">
                <a:latin typeface="Arial" pitchFamily="34" charset="0"/>
                <a:cs typeface="Arial" pitchFamily="34" charset="0"/>
              </a:rPr>
              <a:t>  </a:t>
            </a:r>
            <a:endParaRPr lang="en-GB" sz="1200" dirty="0" smtClean="0">
              <a:latin typeface="Arial" pitchFamily="34" charset="0"/>
              <a:cs typeface="Arial" pitchFamily="34" charset="0"/>
            </a:endParaRPr>
          </a:p>
          <a:p>
            <a:pPr marL="84138" indent="-184150">
              <a:lnSpc>
                <a:spcPts val="1500"/>
              </a:lnSpc>
              <a:spcAft>
                <a:spcPts val="600"/>
              </a:spcAft>
              <a:buClr>
                <a:schemeClr val="bg2">
                  <a:lumMod val="75000"/>
                </a:schemeClr>
              </a:buClr>
              <a:buSzPct val="100000"/>
              <a:buFontTx/>
              <a:buBlip>
                <a:blip r:embed="rId5"/>
              </a:buBlip>
            </a:pPr>
            <a:endParaRPr lang="en-GB" sz="1200" b="1" dirty="0" smtClean="0">
              <a:latin typeface="Arial" pitchFamily="34" charset="0"/>
              <a:cs typeface="Arial" pitchFamily="34" charset="0"/>
            </a:endParaRPr>
          </a:p>
          <a:p>
            <a:pPr marL="84138" indent="-184150">
              <a:lnSpc>
                <a:spcPts val="1500"/>
              </a:lnSpc>
              <a:spcAft>
                <a:spcPts val="600"/>
              </a:spcAft>
              <a:buClr>
                <a:schemeClr val="bg2">
                  <a:lumMod val="75000"/>
                </a:schemeClr>
              </a:buClr>
              <a:buSzPct val="100000"/>
              <a:buFontTx/>
              <a:buBlip>
                <a:blip r:embed="rId5"/>
              </a:buBlip>
            </a:pPr>
            <a:r>
              <a:rPr lang="en-GB" sz="1200" b="1" dirty="0" smtClean="0">
                <a:latin typeface="Arial" pitchFamily="34" charset="0"/>
                <a:cs typeface="Arial" pitchFamily="34" charset="0"/>
              </a:rPr>
              <a:t>Part Numbers</a:t>
            </a:r>
          </a:p>
          <a:p>
            <a:pPr marL="84138" indent="-184150">
              <a:lnSpc>
                <a:spcPts val="1500"/>
              </a:lnSpc>
              <a:spcAft>
                <a:spcPts val="600"/>
              </a:spcAft>
              <a:buClr>
                <a:schemeClr val="bg2">
                  <a:lumMod val="75000"/>
                </a:schemeClr>
              </a:buClr>
              <a:buSzPct val="100000"/>
              <a:buFontTx/>
              <a:buBlip>
                <a:blip r:embed="rId5"/>
              </a:buBlip>
            </a:pPr>
            <a:endParaRPr kumimoji="0" lang="en-GB" sz="1200" b="1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84138" indent="-184150">
              <a:lnSpc>
                <a:spcPts val="1500"/>
              </a:lnSpc>
              <a:spcAft>
                <a:spcPts val="600"/>
              </a:spcAft>
              <a:buClr>
                <a:schemeClr val="bg2">
                  <a:lumMod val="75000"/>
                </a:schemeClr>
              </a:buClr>
              <a:buSzPct val="100000"/>
              <a:buFontTx/>
              <a:buBlip>
                <a:blip r:embed="rId5"/>
              </a:buBlip>
            </a:pPr>
            <a:endParaRPr lang="en-GB" sz="1200" dirty="0" smtClean="0">
              <a:latin typeface="Arial" pitchFamily="34" charset="0"/>
              <a:cs typeface="Arial" pitchFamily="34" charset="0"/>
            </a:endParaRPr>
          </a:p>
          <a:p>
            <a:pPr marL="84138" indent="-184150">
              <a:lnSpc>
                <a:spcPts val="1500"/>
              </a:lnSpc>
              <a:spcAft>
                <a:spcPts val="600"/>
              </a:spcAft>
              <a:buClr>
                <a:schemeClr val="bg2">
                  <a:lumMod val="75000"/>
                </a:schemeClr>
              </a:buClr>
              <a:buSzPct val="100000"/>
              <a:buFontTx/>
              <a:buBlip>
                <a:blip r:embed="rId5"/>
              </a:buBlip>
            </a:pPr>
            <a:endParaRPr lang="en-GB" sz="1200" dirty="0" smtClean="0">
              <a:latin typeface="Arial" pitchFamily="34" charset="0"/>
              <a:cs typeface="Arial" pitchFamily="34" charset="0"/>
            </a:endParaRPr>
          </a:p>
          <a:p>
            <a:pPr marL="541338" lvl="1" indent="-184150">
              <a:lnSpc>
                <a:spcPts val="1500"/>
              </a:lnSpc>
              <a:spcAft>
                <a:spcPts val="600"/>
              </a:spcAft>
              <a:buClr>
                <a:schemeClr val="bg2">
                  <a:lumMod val="75000"/>
                </a:schemeClr>
              </a:buClr>
              <a:buSzPct val="100000"/>
              <a:buFontTx/>
              <a:buBlip>
                <a:blip r:embed="rId5"/>
              </a:buBlip>
            </a:pPr>
            <a:endParaRPr lang="en-GB" sz="1200" dirty="0" smtClean="0">
              <a:latin typeface="Arial" pitchFamily="34" charset="0"/>
              <a:cs typeface="Arial" pitchFamily="34" charset="0"/>
            </a:endParaRPr>
          </a:p>
          <a:p>
            <a:pPr marL="541338" lvl="1" indent="-184150">
              <a:lnSpc>
                <a:spcPts val="1500"/>
              </a:lnSpc>
              <a:spcAft>
                <a:spcPts val="600"/>
              </a:spcAft>
              <a:buClr>
                <a:schemeClr val="bg2">
                  <a:lumMod val="75000"/>
                </a:schemeClr>
              </a:buClr>
              <a:buSzPct val="100000"/>
            </a:pPr>
            <a:endParaRPr lang="en-GB" sz="1200" dirty="0" smtClean="0">
              <a:latin typeface="Arial" pitchFamily="34" charset="0"/>
              <a:cs typeface="Arial" pitchFamily="34" charset="0"/>
            </a:endParaRPr>
          </a:p>
          <a:p>
            <a:pPr marL="541338" lvl="1" indent="-184150">
              <a:lnSpc>
                <a:spcPts val="1500"/>
              </a:lnSpc>
              <a:spcAft>
                <a:spcPts val="600"/>
              </a:spcAft>
              <a:buClr>
                <a:schemeClr val="bg2">
                  <a:lumMod val="75000"/>
                </a:schemeClr>
              </a:buClr>
              <a:buSzPct val="100000"/>
              <a:buFontTx/>
              <a:buBlip>
                <a:blip r:embed="rId5"/>
              </a:buBlip>
            </a:pPr>
            <a:endParaRPr lang="en-GB" sz="1200" dirty="0" smtClean="0">
              <a:latin typeface="Arial" pitchFamily="34" charset="0"/>
              <a:cs typeface="Arial" pitchFamily="34" charset="0"/>
            </a:endParaRPr>
          </a:p>
          <a:p>
            <a:pPr marL="84138" indent="-184150">
              <a:lnSpc>
                <a:spcPts val="1500"/>
              </a:lnSpc>
              <a:spcAft>
                <a:spcPts val="600"/>
              </a:spcAft>
              <a:buClr>
                <a:schemeClr val="bg2">
                  <a:lumMod val="75000"/>
                </a:schemeClr>
              </a:buClr>
              <a:buSzPct val="100000"/>
            </a:pP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marL="541338" lvl="1" indent="-184150">
              <a:lnSpc>
                <a:spcPts val="1500"/>
              </a:lnSpc>
              <a:spcAft>
                <a:spcPts val="1200"/>
              </a:spcAft>
              <a:buClr>
                <a:schemeClr val="bg2">
                  <a:lumMod val="75000"/>
                </a:schemeClr>
              </a:buClr>
              <a:buSzPct val="100000"/>
              <a:buFontTx/>
              <a:buBlip>
                <a:blip r:embed="rId5"/>
              </a:buBlip>
            </a:pPr>
            <a:endParaRPr lang="en-GB" sz="1200" noProof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1520" y="6165304"/>
            <a:ext cx="259228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5580112" y="3717032"/>
            <a:ext cx="324036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7800" lvl="0" indent="-177800" algn="l" defTabSz="996950">
              <a:lnSpc>
                <a:spcPts val="1500"/>
              </a:lnSpc>
              <a:spcAft>
                <a:spcPct val="55000"/>
              </a:spcAft>
              <a:buClr>
                <a:srgbClr val="E19900"/>
              </a:buClr>
              <a:buBlip>
                <a:blip r:embed="rId6"/>
              </a:buBlip>
              <a:defRPr/>
            </a:pPr>
            <a:r>
              <a:rPr lang="en-US" sz="1400" kern="0" dirty="0" smtClean="0"/>
              <a:t>Availability: </a:t>
            </a:r>
          </a:p>
          <a:p>
            <a:pPr marL="635000" lvl="1" indent="-177800" defTabSz="996950">
              <a:lnSpc>
                <a:spcPts val="1500"/>
              </a:lnSpc>
              <a:spcAft>
                <a:spcPct val="55000"/>
              </a:spcAft>
              <a:buClr>
                <a:srgbClr val="E19900"/>
              </a:buClr>
              <a:buBlip>
                <a:blip r:embed="rId6"/>
              </a:buBlip>
              <a:defRPr/>
            </a:pPr>
            <a:r>
              <a:rPr lang="en-US" sz="1100" kern="0" dirty="0" smtClean="0"/>
              <a:t>In stock, Allentown PA</a:t>
            </a:r>
            <a:endParaRPr lang="en-US" sz="1100" kern="0" dirty="0" smtClean="0"/>
          </a:p>
          <a:p>
            <a:pPr marL="177800" indent="-177800" algn="l" defTabSz="996950">
              <a:lnSpc>
                <a:spcPts val="1500"/>
              </a:lnSpc>
              <a:spcAft>
                <a:spcPct val="55000"/>
              </a:spcAft>
              <a:buClr>
                <a:srgbClr val="E19900"/>
              </a:buClr>
              <a:buBlip>
                <a:blip r:embed="rId6"/>
              </a:buBlip>
              <a:defRPr/>
            </a:pPr>
            <a:endParaRPr lang="en-US" sz="1400" kern="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3528" y="2564904"/>
            <a:ext cx="5250730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681165" y="1484784"/>
            <a:ext cx="2995291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652120" y="2708920"/>
            <a:ext cx="3168352" cy="519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539552" y="4725144"/>
            <a:ext cx="41764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/>
              <a:t>For </a:t>
            </a:r>
            <a:r>
              <a:rPr lang="en-US" sz="1000" i="1" dirty="0" smtClean="0"/>
              <a:t>OE installation </a:t>
            </a:r>
            <a:r>
              <a:rPr lang="en-US" sz="1000" i="1" dirty="0" smtClean="0"/>
              <a:t>radios require harness/pigtail CA0504U-LS</a:t>
            </a:r>
          </a:p>
        </p:txBody>
      </p:sp>
      <p:sp>
        <p:nvSpPr>
          <p:cNvPr id="23" name="Textfeld 15"/>
          <p:cNvSpPr txBox="1"/>
          <p:nvPr/>
        </p:nvSpPr>
        <p:spPr>
          <a:xfrm>
            <a:off x="5436096" y="5157192"/>
            <a:ext cx="3528392" cy="66941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>
              <a:spcAft>
                <a:spcPts val="600"/>
              </a:spcAft>
            </a:pPr>
            <a:r>
              <a:rPr lang="en-US" sz="1100" b="1" dirty="0" smtClean="0"/>
              <a:t>Product Manager</a:t>
            </a:r>
          </a:p>
          <a:p>
            <a:pPr algn="l">
              <a:tabLst>
                <a:tab pos="627063" algn="l"/>
              </a:tabLst>
            </a:pPr>
            <a:r>
              <a:rPr lang="en-US" sz="1100" dirty="0" smtClean="0"/>
              <a:t>Name:	</a:t>
            </a:r>
            <a:r>
              <a:rPr lang="en-US" sz="1050" dirty="0" smtClean="0"/>
              <a:t>Nathan Killen</a:t>
            </a:r>
            <a:endParaRPr lang="en-US" sz="1050" dirty="0" smtClean="0"/>
          </a:p>
          <a:p>
            <a:pPr marL="627063" indent="-627063" algn="l"/>
            <a:r>
              <a:rPr lang="en-US" sz="1050" dirty="0" smtClean="0"/>
              <a:t>E-Mail:	</a:t>
            </a:r>
            <a:r>
              <a:rPr lang="en-US" sz="1050" dirty="0" err="1" smtClean="0"/>
              <a:t>nathan.killeen</a:t>
            </a:r>
            <a:r>
              <a:rPr lang="en-US" sz="1050" dirty="0" smtClean="0"/>
              <a:t> @continental-</a:t>
            </a:r>
            <a:r>
              <a:rPr lang="en-US" sz="1050" dirty="0" err="1" smtClean="0"/>
              <a:t>corporation.com</a:t>
            </a:r>
            <a:endParaRPr lang="en-US" sz="105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USER_INPUT_REQUIRED" val="Safety information;Please select the level of confidentiality:"/>
  <p:tag name="MIO_USER_INPUT_OPTIONS" val="Public;Internal;Confidentia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USER_INPUT_REQUIRED" val="Sender information;Please enter the sender information:"/>
  <p:tag name="MIO_USER_INPUT_TEXT" val="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MST_COLOR_1" val="0,0,0,Dark 1"/>
  <p:tag name="MIO_MST_COLOR_2" val="255,255,255,Light 1"/>
  <p:tag name="MIO_MST_COLOR_3" val="255,255,255,Dark 2"/>
  <p:tag name="MIO_MST_COLOR_4" val="235,235,235,Light 2"/>
  <p:tag name="MIO_MST_COLOR_5" val="122,176,219,Accent 1"/>
  <p:tag name="MIO_MST_COLOR_6" val="35,77,150,Accent 2"/>
  <p:tag name="MIO_MST_COLOR_7" val="12,55,91,Accent 3"/>
  <p:tag name="MIO_MST_COLOR_8" val="0,120,186,Accent 4"/>
  <p:tag name="MIO_MST_COLOR_9" val="95,95,95,Accent 5"/>
  <p:tag name="MIO_MST_COLOR_10" val="38,38,38,Accent 6"/>
  <p:tag name="MIO_MST_COLOR_11" val="35,77,150,"/>
  <p:tag name="MIO_MST_COLOR_12" val="119,119,119,"/>
  <p:tag name="MIO_HDS" val="True"/>
  <p:tag name="MIO_EK" val="9300"/>
  <p:tag name="MIO_UPDATE" val="True"/>
  <p:tag name="MIO_VERSION" val="21.07.2015 11:49:08"/>
  <p:tag name="MIO_DBID" val="ED9FF2F2-6643-46BA-B685-7D49126FFAFF"/>
</p:tagLst>
</file>

<file path=ppt/theme/theme1.xml><?xml version="1.0" encoding="utf-8"?>
<a:theme xmlns:a="http://schemas.openxmlformats.org/drawingml/2006/main" name="VDO, 4x3">
  <a:themeElements>
    <a:clrScheme name="VDO">
      <a:dk1>
        <a:srgbClr val="000000"/>
      </a:dk1>
      <a:lt1>
        <a:srgbClr val="FFFFFF"/>
      </a:lt1>
      <a:dk2>
        <a:srgbClr val="FFFFFF"/>
      </a:dk2>
      <a:lt2>
        <a:srgbClr val="EBEBEB"/>
      </a:lt2>
      <a:accent1>
        <a:srgbClr val="7AB0DB"/>
      </a:accent1>
      <a:accent2>
        <a:srgbClr val="234D96"/>
      </a:accent2>
      <a:accent3>
        <a:srgbClr val="0C375B"/>
      </a:accent3>
      <a:accent4>
        <a:srgbClr val="0078BA"/>
      </a:accent4>
      <a:accent5>
        <a:srgbClr val="5F5F5F"/>
      </a:accent5>
      <a:accent6>
        <a:srgbClr val="262626"/>
      </a:accent6>
      <a:hlink>
        <a:srgbClr val="234D96"/>
      </a:hlink>
      <a:folHlink>
        <a:srgbClr val="777777"/>
      </a:folHlink>
    </a:clrScheme>
    <a:fontScheme name="Continental A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smtClean="0">
            <a:solidFill>
              <a:schemeClr val="bg2">
                <a:lumMod val="10000"/>
              </a:schemeClr>
            </a:solidFill>
          </a:defRPr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VDO">
        <a:dk1>
          <a:srgbClr val="000000"/>
        </a:dk1>
        <a:lt1>
          <a:srgbClr val="FFFFFF"/>
        </a:lt1>
        <a:dk2>
          <a:srgbClr val="FFFFFF"/>
        </a:dk2>
        <a:lt2>
          <a:srgbClr val="EBEBEB"/>
        </a:lt2>
        <a:accent1>
          <a:srgbClr val="7AB0DB"/>
        </a:accent1>
        <a:accent2>
          <a:srgbClr val="234D96"/>
        </a:accent2>
        <a:accent3>
          <a:srgbClr val="0C375B"/>
        </a:accent3>
        <a:accent4>
          <a:srgbClr val="0078BA"/>
        </a:accent4>
        <a:accent5>
          <a:srgbClr val="5F5F5F"/>
        </a:accent5>
        <a:accent6>
          <a:srgbClr val="262626"/>
        </a:accent6>
        <a:hlink>
          <a:srgbClr val="234D96"/>
        </a:hlink>
        <a:folHlink>
          <a:srgbClr val="777777"/>
        </a:folHlink>
      </a:clrScheme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Continental AG - NEW">
      <a:dk1>
        <a:srgbClr val="000000"/>
      </a:dk1>
      <a:lt1>
        <a:srgbClr val="FFFFFF"/>
      </a:lt1>
      <a:dk2>
        <a:srgbClr val="FFFFFF"/>
      </a:dk2>
      <a:lt2>
        <a:srgbClr val="EBEBEB"/>
      </a:lt2>
      <a:accent1>
        <a:srgbClr val="FF9900"/>
      </a:accent1>
      <a:accent2>
        <a:srgbClr val="BF7300"/>
      </a:accent2>
      <a:accent3>
        <a:srgbClr val="E28700"/>
      </a:accent3>
      <a:accent4>
        <a:srgbClr val="FFC266"/>
      </a:accent4>
      <a:accent5>
        <a:srgbClr val="5F5F5F"/>
      </a:accent5>
      <a:accent6>
        <a:srgbClr val="262626"/>
      </a:accent6>
      <a:hlink>
        <a:srgbClr val="FF9900"/>
      </a:hlink>
      <a:folHlink>
        <a:srgbClr val="777777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164</Words>
  <Application>Microsoft Office PowerPoint</Application>
  <PresentationFormat>Custom</PresentationFormat>
  <Paragraphs>46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VDO, 4x3</vt:lpstr>
      <vt:lpstr>I CVAM VE VDO Audio</vt:lpstr>
      <vt:lpstr>I CVAM VE VDO Audio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Christian</dc:creator>
  <cp:lastModifiedBy>uidl0035</cp:lastModifiedBy>
  <cp:revision>361</cp:revision>
  <dcterms:created xsi:type="dcterms:W3CDTF">2010-12-03T09:41:00Z</dcterms:created>
  <dcterms:modified xsi:type="dcterms:W3CDTF">2016-02-05T20:05:36Z</dcterms:modified>
</cp:coreProperties>
</file>

<file path=userCustomization/customUI.xml><?xml version="1.0" encoding="utf-8"?>
<mso:customUI xmlns:doc="http://schemas.microsoft.com/office/2006/01/customui/currentDocument" xmlns:mso="http://schemas.microsoft.com/office/2006/01/customui">
  <mso:ribbon>
    <mso:qat>
      <mso:documentControls>
        <mso:control idQ="mso:ObjectsGroup" visible="true"/>
        <mso:control idQ="mso:ObjectsUngroup" visible="true"/>
        <mso:control idQ="mso:ObjectBringToFront" visible="true"/>
        <mso:control idQ="mso:ObjectSendToBack" visible="true"/>
        <mso:control idQ="mso:ObjectBringForward" visible="true"/>
        <mso:control idQ="mso:ObjectSendBackward" visible="true"/>
        <mso:separator idQ="doc:sep1" visible="true"/>
        <mso:control idQ="mso:ObjectsAlignLeftSmart" visible="true"/>
        <mso:control idQ="mso:ObjectsAlignRightSmart" visible="true"/>
        <mso:control idQ="mso:ObjectsAlignTopSmart" visible="true"/>
        <mso:control idQ="mso:ObjectsAlignBottomSmart" visible="true"/>
        <mso:control idQ="mso:ObjectsAlignCenterHorizontalSmart" visible="true"/>
        <mso:control idQ="mso:ObjectsAlignMiddleVerticalSmart" visible="true"/>
        <mso:control idQ="mso:AlignDistributeHorizontally" visible="true"/>
        <mso:control idQ="mso:AlignDistributeVertically" visible="true"/>
        <mso:separator idQ="doc:sep2" visible="true"/>
        <mso:control idQ="mso:ObjectRotateRight90" visible="true"/>
        <mso:control idQ="mso:SnapToGrid" visible="true"/>
      </mso:documentControls>
    </mso:qat>
  </mso:ribbon>
</mso:customUI>
</file>